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Генерация оглавления: зачем она нужна в электронном документе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Оглавление показывает структуру текста и помогает быстро находить нужные разделы.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оглавление и почему оно важно для 8 класса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Оглавление встречается в учебниках, докладах, рефератах, инструкциях и электронных книгах. В школьных работах оно помогает увидеть части текста и быстрее перейти к нужной теме. В 8 классе это особенно связано с работой в текстовом редакторе.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оглавление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Оглавление — это список разделов документа с указанием страниц, который повторяет порядок текста. Обычно в нём перечисляют главы, параграфы и подпункты.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оглавлению читатель быстро понимает, какие темы есть в работе, сколько в ней частей и где начинается каждая из них. Это экономит время при подготовке или повторении материала.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Оглавление удобно и для автора: оно наглядно показывает структуру и помогает проверить, не забыты ли важные разделы. Чем точнее оно составлено, тем легче ориентироваться в тексте.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хорошее оглавление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 единое оформление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оглавление содержит точные названия разделов и верные номера страниц. Строки оформлены одинаково: шрифт, стиль и выравнивание не «скачут».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заголовков и отступы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Разделы в оглавлении расположены по уровням: крупные главы — выше, а более мелкие пункты — с отступом. Так читателю сразу видно, что относится к какой части документа.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98780" y="1467950"/>
            <a:ext cx="5146439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оглавление в разных документах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оглавления зависит от типа документа и его объёма: где-то нужен подробный список частей, а где-то достаточно нескольких основных разделов.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Оглавление должно соответствовать цели документа: чем больше структура и объём, тем детальнее список разделов.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и учебных практик оформления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877" y="1353524"/>
            <a:ext cx="206550" cy="27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9665" y="2186407"/>
            <a:ext cx="240975" cy="2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9665" y="3019267"/>
            <a:ext cx="240975" cy="275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9665" y="3852142"/>
            <a:ext cx="240975" cy="275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элементов состоит оглавление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раздела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оглавлении указывается текст заголовка каждого раздела в том виде, в каком он написан в документе. Это позволяет читателю узнавать тему с первого взгляда.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страницы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названием стоит номер страницы, где начинается соответствующий раздел. При изменениях текста эти номера должны корректно обновляться, иначе оглавление теряет смысл.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Отступ для уровня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многоуровневой структуры используется отступ: например, глава выше, а подразделы — ниже. Отступы визуально показывают иерархию и помогают не запутаться.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Разделитель между текстом и страницей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названием и номером страницы используется единый разделитель, часто в виде «точек-лидеров». Он делает список ровным, а чтение — быстрым и аккуратным.
</a:t>
            </a:r>
            <a:endParaRPr lang="en-US" sz="73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оглавление в документе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основан на том, как программа находит заголовки в тексте, определяет их уровни и связывает их с номерами страниц.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Ручное создание оглавления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1) Выписать разделы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вручную записывает названия глав и подпунктов. Обычно он старается сразу сохранить порядок, чтобы текст и оглавление совпадали.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2) Добавить номера страниц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автор вписывает, на каких страницах начинаются разделы. В небольших работах это занимает немного времени и обычно делается один раз.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3) Подправлять при изменениях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появляются новые абзацы, рисунки или части, страницы сдвигаются. Тогда номера приходится исправлять вручную, и риск ошибок становится выше.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Автоматическое создание оглавления в редакторе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редакторах вроде Word или Google Docs оглавление строится по стилям заголовков. Программа находит заголовки разных уровней и автоматически собирает их в список.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редактор сам проставляет номера страниц, где начинаются соответствующие разделы. После правок можно обновить оглавление, и оно подстроится под новую разметку документа.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особенно удобно для больших школьных работ, проектов и рефератов. Чем больше текста и чем чаще вы редактируете, тем заметнее экономия времени и меньше вероятность «промахов».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201513"/>
            <a:ext cx="3918900" cy="9797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Ручное и автоматическое оглавление: сравнение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способа зависит от объёма текста и частоты правок: вручную проще для коротких работ, а автоматизация выигрывает в длинных документах.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Автоматическое оглавление особенно полезно, когда документ меняется или занимает много страниц. 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практик оформления в текстовых редакторах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встречаются при создании оглавления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оглавление «ломается» после правок: добавили абзац или переставили раздел — страницы сдвинулись, а список остался прежним.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главная причина ошибок — несинхронность между текстом и оглавлением: меняется документ, но не обновляется структура списка.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учебных ошибок; точные проценты частоты в источниках не заданы (данные иллюстративны).
</a:t>
            </a:r>
            <a:endParaRPr lang="en-US" sz="6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Заголовки как основа автоматического оглавления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773050" y="1409937"/>
            <a:ext cx="3806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стили нужны для уровней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используются уровни вроде Heading 1, Heading 2 и Heading 3 (или их русские аналоги). Это помогает редактору понять иерархию: глава, подраздел и более мелкий пункт.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64150" y="1409950"/>
            <a:ext cx="3806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обычный текст не попадает в список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Автоматическое оглавление строится только по заголовкам, которым назначены специальные стили. Если заголовок — просто абзац с «красивым» шрифтом, программа может его не распознать.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оглавления после правок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процесс для документов с заголовками и нумерацией страниц в текстовом редакторе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оформления названий разделов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в оглавлении должны совпадать с заголовками в тексте. Для автоматической сборки важны те же формулировки и тот же уровень, иначе получаются дубликаты или пустые строки.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писать коротко и точно: заголовок должен отражать тему, а не пересказывать весь абзац. Слишком длинные фразы плохо читаются в списке и «съедают» место в многоуровневом оглавлении.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Старайтесь использовать одинаковое оформление: одно и то же написание слов, знаков препинания и заглавных букв. Разные варианты одного заголовка (например, с/без точки) приводят к путанице при проверке.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вставляйте в заголовки шутки и оценочные фразы: они выглядят несерьёзно и усложняют поиск. В школьной работе оглавление должно помогать ориентироваться, а не развлекать.
</a:t>
            </a:r>
            <a:endParaRPr lang="en-US" sz="9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многоуровневого оглавления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показывает глубину: чем ниже уровень, тем более конкретным становится пункт и тем больше отступ в оглавлении.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уровни помогают «развернуть» тему: читатель быстрее находит нужный подпункт, а отступ делает иерархию наглядной.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структуры из школьной практики оформления многоуровневых заголовков.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уровни заголовков встречаются чаще всего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и проектных текстах чаще всего выделяют именно два уровня: главы и подразделы. Это даёт понятные части без лишней детализации.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используемый уровень — второй: он лучше всего делит материал на логические блоки, которые удобно читать и пересказывать.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по типичным школьным структурам; точные данные по всем документам отсутствуют.
</a:t>
            </a:r>
            <a:endParaRPr lang="en-US" sz="6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6000" y="2044867"/>
            <a:ext cx="282900" cy="2514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71425" y="2021350"/>
            <a:ext cx="223875" cy="298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37838" y="2057440"/>
            <a:ext cx="282900" cy="2263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Оглавление в книгах, рефератах и презентациях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4100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оглавление часто бывает очень подробным: помогает ориентироваться по главам и подпунктам, чтобы читатель находил нужную тему без долгого пролистывания.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760013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Рефераты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рефератах оглавление обычно короче и включает ключевые части работы. Оно подсказывает, где находятся введение, основные разделы, заключение и источники.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955938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Презентации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презентациях оглавление может отображать порядок слайдов и структуру выступления. Это помогает аудитории следить за логикой и быстрее находить нужный блок.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качество оглавления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Убедитесь в правильности уровней: глава должна стоять выше, чем подраздел, а мелкий пункт — глубже. Также просмотрите, нет ли пропусков разделов, которые должны отображаться.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Сверьте названия: они должны полностью совпадать с заголовками в тексте. Проверьте, не появились ли похожие записи с разными буквами или знаками, из‑за которых список выглядит «криво».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номера страниц по ключевым разделам. Если после правок страницы изменились, а оглавление не обновлялось, номера сразу начнут «уезжать» и вводить в заблуждение.
</a:t>
            </a:r>
            <a:endParaRPr lang="en-US" sz="10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автоматическое оглавление особенно полезно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увеличения объёма растёт число страниц и вероятность изменений. Тогда автоматическое оглавление помогает экономить время на постоянных исправлениях номеров.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тенденция показывает: чем больше документ и чем чаще вы правите текст, тем заметнее выгода автоматической сборки.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график: точные измерения для всех документов не публикуются; использованы условные значения.
</a:t>
            </a:r>
            <a:endParaRPr lang="en-US" sz="6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оглавление делает документ понятным и удобным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Оглавление показывает структуру текста, ускоряет поиск и помогает следить за логикой работы. В 8 классе важно различать ручной и автоматический способы и регулярно обновлять список.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2026-05-14T11:39:04Z</dcterms:created>
  <dcterms:modified xsi:type="dcterms:W3CDTF">2026-05-14T11:39:04Z</dcterms:modified>
</cp:coreProperties>
</file>