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в английском языке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именно происходит действие?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adverbs of manner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английскую речь точнее: помогают описывать учёбу, спорт, хобби и повседневные действия без лишних слов.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adverbs of manner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наречия относятся к глаголу и уточняют его смысл. В предложениях они делают описание более живым и точным: He speaks clearly, She writes neatly, They ran quickly.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образуются по 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от прилагательных с помощью окончания -ly: slow — slowly, careful — carefully. Это удобное правило, но оно работает не для всех слов, поэтому нужны ещё исключения.
</a:t>
            </a:r>
            <a:endParaRPr lang="en-US" sz="1256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есть окончание -ly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важные слова имеют особую форму или совпадают с прилагательными. Именно поэтому в упражнениях важно не угадывать по окончанию, а смотреть на роль слова в предложении.
</a:t>
            </a:r>
            <a:endParaRPr lang="en-US" sz="1296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manner отвечают на вопрос how? и показывают, каким образом происходит действие: quickly, quietly, carefully, politely. Они помогают понять не только что сделано, но и как именно это было сделано.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 от прилагательных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самые частые модели образования adverbs of manner в английском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наречие: основные пары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слов и их роль в предложении: прилагательное описывает предмет, а наречие — действие.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зависит от того, что оно описывает: признак предмета или способ действия.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adverbs of manner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наречия в предложении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образа действия стоит сразу после глагола. Такой порядок звучит естественно и помогает быстро понять, как выполняется действие: The baby slept peacefully.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дополнение, наречие обычно ставится после него. Это особенно заметно в длинных фразах: She finished her homework quickly, where quickly уточняет всё действие.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может стоять в начале предложения для особого акцента или выразительности. Но в школьных упражнениях чаще всего нужен обычный порядок слов без перестановок.
</a:t>
            </a:r>
            <a:endParaRPr lang="en-US" sz="12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наречия образа действия встречаются чаще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и заданиях 7 класса чаще всего нужны слова, которые описывают скорость, аккуратность и качество выполнения действия.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слова, связанные с движением и школьным поведением: быстро, тихо, аккуратно и осторожно.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 adverbs of manner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Наречия-исключения, которые нужно запомнить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окончания -ly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частые наречия не образуются по обычному правилу: fast, hard, late, early. Их нужно запомнить отдельно, потому что они часто встречаются в простых и коротких предложениях.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 и hardly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hard может означать «усердно» или «тяжело»: He works hard. Но hardly значит «почти не» и используется в другом смысле: She hardly speaks. Эти слова нельзя путать.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похоже на исключение, проверьте значение и роль в предложении. Это помогает избежать ошибок в тестах, особенно когда одно слово выглядит знакомым, но работает иначе.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и well: в чём разница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описать качество предмета или человека, используется good. В предложении She is a good student слово good относится к существительному student и отвечает за признак, а не за 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действии или 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описать, как выполняется действие, используется well: She plays well. Это же слово может означать «здоровый»: I feel well today. Поэтому важно смотреть на смысл всей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нужна ли прилагательная или наречная форма в предложении.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предложения с наречием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наречие образа действия обычно стоит после сказуемого и уточняет, как именно совершается действие. Такая модель помогает быстро увидеть связь между глаголом и его признаком.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появляется объект действия, наречие чаще ставится после него. Это делает фразу естественной и соответствует привычному порядку слов в школьной английской грамматике.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нужен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 наречие может появляться для особого выделения, но в упражнениях 7 класса чаще встречается нейтральный порядок. Поэтому сначала стоит искать обычную схему, а затем проверять исключения.
</a:t>
            </a:r>
            <a:endParaRPr lang="en-US" sz="13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наречия в разных типах предложений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модели, которые помогают определить место adverb of manner в предложении.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наречия зависит от структуры предложения: без дополнения оно идёт после глагола, а при объекте — после него.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английского языка по теме adverbs of manner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выглядят одинаково как прилагательное и наречие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и hard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часто описывает действие: They ran fast. Hard может означать «усердно» или «тяжело»: He worked hard. Здесь важен вопрос: слово уточняет действие или признак предмета?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Late, early, near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тоже могут быть и прилагательными, и наречиями: He arrived late, She came early, The station is near. Окончание не помогает, поэтому решает контекст.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роль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определяй, что слово описывает: предмет, лицо или действие. Такой способ помогает правильно выбирать форму в тестах и при выполнении письменных заданий.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употребляются без окончания -ly, хотя выполняют разные функции в предложении. Их нужно узнавать по смыслу и по тому, к какому слову они относятся.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трудности возникают не только из-за правил, но и из-за слов-исключений и путаницы между adjective и adverb.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исключениями и с неправильным определением части речи; именно эти темы требуют отдельной тренировки.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упражнения и типичные ошибки при изучении темы adverbs of manner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школьной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politely или speaks clearly, речь звучит точнее и вежливее. Такие наречия особенно полезны в диалогах, ролевых играх и устных упражнениях.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work quietly, listen carefully и read silently описывают привычные школьные ситуации. Они помогают говорить об учебе естественно и без лишних слов.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хобби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часто встречаются и вне класса: run fast, play well, sing beautifully. Поэтому тема полезна не только для грамматики, но и для повседневного общения.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работах часто важно писать аккуратно и понятно. Фразы вроде write neatly или draw carefully помогают показать не только действие, но и качество его выполнения.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правильной формы наречия в задании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нужную форму слова в тесте или письменном упражнении.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связать форму наречия, его значение и место в предложении.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удобны для запоминания: они показывают и перевод, и типичную грамматическую позицию слова.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adverbs of manner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adverbs of manner помогают строить более точные фразы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передают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именно совершается действие, и делает фразу более конкретной. Вместо общего run можно сказать run quickly и сразу понять, что важно.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 диалогах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adverbs of manner делают ответы естественными и понятными. Они помогают описывать действия без длинных пояснений, что особенно удобно в школьных диалогах.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Улучшают письменную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и ответах такие слова помогают избежать однообразия. Фразы speak clearly, draw carefully и answer politely звучат выразительнее и аккуратнее.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учить грамматику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использует наречия в разных предложениях, ему легче запомнить порядок слов и различие между adjective и adverb. Это снижает число ошибок в упражнениях.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три шага: сначала нужно узнать способ образования слова, затем проверить исключение и только после этого определить место в предложении.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 строится на трёх опорах: значение слова, его роль в предложении и знание исключений.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по теме adverbs of manner для 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manner отвечают на вопрос how? и делают английскую речь точнее. Если помнить правило -ly, исключения и место в предложении, выбрать нужную форму становится намного проще.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2026-05-30T20:07:28Z</dcterms:created>
  <dcterms:modified xsi:type="dcterms:W3CDTF">2026-05-30T20:07:28Z</dcterms:modified>
</cp:coreProperties>
</file>