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Умение, труд и терпение ведут к хорошему результату.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мастера боится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говорить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короткая народная мудрость. Она помогает ярко и точно выразить мысль. «Дело мастера боится» хвалит человека, который работает уверенно, ловко и с умом.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— это человек, который хорошо знает своё дело и умеет выполнять работу без лишней суеты. Ему знакомы порядок действий и нужные приёмы.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пословицы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сложное, опытный человек не теряется. Он понимает, с чего начать, как продолжить и чем закончить работу, чтобы всё получилось аккуратно.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слышится уважение к труду, знаниям и старательности. Она показывает, что умение делает любое дело понятнее, быстрее и надёжнее.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знает своё дело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не путается в шагах и выбирает подходящий способ работы. Он действует спокойно, потому что уже знает, как довести дело до конца.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мастер и кто такой ученик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только учится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наблюдает, повторяет и пробует сам. Ошибки помогают ему учиться, если он не огорчается и продолжает стараться.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37" y="1589199"/>
            <a:ext cx="330525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25954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553" y="4406802"/>
            <a:ext cx="330525" cy="440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мастер не боится трудного дела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план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понимает, с чего начать и что делать дальше. Поэтому трудное задание не пугает его, а кажется понятным и интересным.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Видит неточности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человек быстро замечает, где нужно подправить работу. Он исправляет ошибки спокойно и не тратит лишнее время.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 любовью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нравится, человек старается особенно внимательно. Тогда работа получается не только полезной, но и красивой.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знает: одно усилие редко делает дело идеальным. Повторение помогает довести навык до уверенности и точности.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хороший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задача становится для мастера посильной. В конце он видит аккуратную, прочную и достойную работу.
</a:t>
            </a:r>
            <a:endParaRPr lang="en-US" sz="10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мастерство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умению обычно начинается с интереса и заканчивается уверенным результатом.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нужно на уроках чтения и письма: оно помогает читать выразительно, писать аккуратно и не путать буквы. Даже красивый почерк — уже маленькая победа.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человеку помогает мастерство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важно и в творчестве: в рисовании, лепке, музыке, спорте и поделках. Навык делает движения точнее, а результат — красивее и увереннее.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мастерство и дома: застелить кровать, убрать вещи, пришить пуговицу или помочь взрослым. Чем больше практики, тем спокойнее и быстрее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помощники в работе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художника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кисти, баночка с водой и яркие краски. Рядом стоит лист с уже готовым рисунком. Всё под рукой, и маленький художник спокойно добавляет последние штрихи.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Умелые руки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 берёт молоток и линейку, чтобы деталь получилась ровной. Он работает внимательно, потому что даже маленькая неточность может всё испортить. Рядом лежат аккуратно сложенные инструменты.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ножницы, книга и компьютер могут помогать в разных делах. Но без внимательной головы и старательных рук они сами ничего не сделают. Именно человек превращает инструменты в полезное дело.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напоминает, что умение приходит через труд и практику.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пословица умеет поддержать лучше длинного объяснения: она учит трудиться, не сдаваться и радоваться хорошему результату.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пословица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пословицы «Дело мастера боится»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школьной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только учится писать, читать и решать задачи. Сначала не всё получается, но это нормально: каждый мастер когда-то был новичком.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тренировка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стараться на уроках, тетрадь становится аккуратнее, чтение — выразительнее, а поделки — точнее. Повторение помогает делать всё увереннее.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ученик видит: его работа стала лучше. Это радует и помогает поверить в себя, а значит — делать ещё больше хороших дел.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мастер внимательно смотрит на каждую деталь и замечает то, что другие могут пропустить. Благодаря этому работа получается ровной, точной и красивой, а не «как-нибудь».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настоящего мастера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работает аккуратно и бережно относится к материалам и инструментам. Он не спешит бездумно, потому что знает: спешка часто мешает хорошему результату.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терпеливо повторять действие снова и снова, если сразу не вышло. Неудача его не пугает: он воспринимает её как подсказку, а не как конец пути.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важно довести дело до конца и сделать его хорошо. Такой человек радуется не только скорости, но и качеству, ведь именно оно делает труд по-настоящему ценным.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Глиняный горшок из рук гончара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берёт мягкую глину и осторожно придаёт ей форму на круге. Через некоторое время из бесформенного комка рождается крепкий горшок или расписная миска. Такая работа выглядит простой только со стороны.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Хохломская роспись, которая сияет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расписывает деревянную ложку, тарелку или шкатулку яркими узорами. Золото, красный и чёрный цвета делают изделие нарядным и праздничным. Каждая линия требует точности, иначе красота исчезнет.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с доброй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Игрушечник лепит фигурку из глины, сушит её и раскрашивает весёлыми красками. Так появляются барыни, всадники, петушки и лошадки, которые сразу привлекают внимание. В них чувствуется и труд, и фантазия мастера.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мастера создавали красоту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544" y="1924712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ошибки помогают учиться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что проверить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ученик видит, на каком шаге нужно быть внимательнее. Ошибка словно подсказывает: «Посмотри ещё раз и попробуй иначе». Это помогает учиться без страха.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сильнее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не сердится на неудачу, а повторяет действие снова. С каждым новым пробным шагом рука становится увереннее, а мысль — спокойнее. Так знание превращается в умение.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приводит к успеху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замечена и исправлена, работа сразу становится лучше. Радость от верного результата особенно большая, потому что человек сам прошёл путь от промаха к удаче.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новичка к мастеру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появляется уверенность, точность и умение выполнять работу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человек, когда учится трудиться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37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поручение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берётся за дело и понимает, что успех не приходит сам. Нужно стараться, слушать советы и не бросать работу на середине.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58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попыток появляются аккуратность и уверенность. Уже видно, что труд приносит не только результат, но и удовлетворение.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854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доводить дело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человек учится отвечать за свою работу. Он меньше отвлекается и старается делать всё тщательно, а не кое-как.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35025" y="3726475"/>
            <a:ext cx="18348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приходит понимание: мастерство и хороший характер идут рядом. Такой человек ценит свой труд и труд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аккуратной и красивой работы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Поделка, в которой всё на своём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готовая аппликация: детали ровно приклеены, края не торчат, а цвета хорошо сочетаются. Сразу видно, что ребёнок работал внимательно и не спешил. Такая вещь радует глаз и вызывает уважение к старанию.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хочется рассматривать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— дом, дерево и солнце, а линии не дрожат и не расходятся в стороны. Фигуры получились понятными, чистыми и яркими. В такой работе чувствуется не только талант, но и аккуратность.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«дело спорится», имеют в виду, что работа идёт легко и быстро. Это случается тогда, когда человек умеет действовать уверенно и без лишней суеты.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 о хорошем умении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тоже хвалит умелого человека. Так говорят о том, кто может сделать вещь красиво, надёжно и почти без ошибок.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выражения показывают уважение к труду и мастерству. Они напоминают, что хороший результат рождается не случайно, а благодаря знанию, опыту и старанию.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«Дело мастера боится» особенно ярко подчёркивает силу умения. Если человек хорошо знает своё дело, сложная задача перестаёт казаться страшной.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подходит и взрослому, который быстро починил вещь, приготовил что-то сложное или выполнил работу особенно ловко. В этом слышатся похвала и уважение.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пословица звучит особенно точно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сказать, когда школьник аккуратно решил трудную задачу, красиво написал упражнение или сделал поделку без спешки. Тогда сразу видно: старание принесло хороший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уместна в моменты, когда труд вызывает радость, а не усталое ворчание. Тогда слова о мастере звучат особенно тепло и справедливо.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 появляется сразу. Оно растёт из труда, терпения и постоянных попыток, как крепкое деревце из маленького семени.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пословицы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мастером тогда, когда знает своё дело, не боится сложностей и старается сделать работу не просто быстро, а хорошо.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ценить старательность, уважать знания и радоваться хорошему результату. А ещё она напоминает: лениться — плохой помощник, зато труд всегда дружит с успехом.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знакомства с пословицей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«Дело мастера боится» учит нас не сдаваться, тренироваться и работать внимательно. Каждый маленький шаг приближает к большому умению, а хороший труд всегда приносит радость.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2026-05-21T21:37:49Z</dcterms:created>
  <dcterms:modified xsi:type="dcterms:W3CDTF">2026-05-21T21:37:49Z</dcterms:modified>
</cp:coreProperties>
</file>