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древних людей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выживали, учились и меняли мир вокруг себя?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люди: далёкое начало человечества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люди появились более 2 миллионов лет назад. Их жизнь ученые восстанавливают по костям, орудиям, стоянкам и рисункам на камне. Это было время холодов, поисков пищи и постоянного движения.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древних людей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этап приносил новые способы добычи пищи и более сложные орудия труда.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постепенно переходила от кочевого образа к оседлому, а труд становился более разнообразным и эффективным.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историческая периодизация каменного века
</a:t>
            </a:r>
            <a:endParaRPr lang="en-US" sz="7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древние люди добывали пищу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находили ягоды, орехи, коренья, грибы, яйца птиц и съедобные растения. Такой способ добычи пищи был важен круглый год, но особенно спасал в тёплые сезоны.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охоте добывали оленей, бизонов, кабанов, а в некоторых местах и мамонтов. Успех зависел от терпения, наблюдательности и умения действовать сообща.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рек и озёр люди ловили рыбу с помощью простых орудий. Это давало пищу там, где крупная дичь встречалась реже.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менялась вместе с погодой и временем года. Поэтому людям приходилось искать новые места с водой, растениями и животными, а иногда и уходить далеко от стоянки.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древним людям давала природа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материалы помогали делать орудия, одежду и жилища, а также добывать и хранить пищу.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каждый природный материал имел практическую ценность и помогал людям выживать в суровых условиях.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данные о жизни древних людей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орудия и первые навыки мастерства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Камень, который резал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мастера выбирали камни, дававшие острый скол. Из них делали рубила, ножи и скребки, которыми можно было резать мясо, счищать кожу и обрабатывать дерево.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для охоты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люди научились придавать камню удобную форму. Появились наконечники для копий и стрел, которые помогали охотиться точнее и на большем расстоянии.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руками и терпением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изготовления орудий нужны были наблюдательность и опыт. Каждый удачный удар по кремню делал инструмент лучше, а значит, повышал шансы группы на успешную охоту и выживание.
</a:t>
            </a:r>
            <a:endParaRPr lang="en-US" sz="10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добывалась пища в общине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община распределяла работу при охоте и собирательстве.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давал тепло, свет, защиту и возможность готовить пищу, а ещё объединял людей вокруг костра.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археологических данных о роли огня в жизни древних людей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преимущества сделал огонь незаменимым для выживания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жили древние люди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Пещеры и навесы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укрытия защищали от ветра, дождя и снега. В пещерах было безопаснее, а под навесами скал можно было остановиться на время и развести огонь.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57033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жилища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пещер не было, люди строили шалаши из веток, шкур, костей и камней. Такие постройки помогали сохранять тепло и укрываться от непогоды.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52446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Стоянка рядом с огнём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рядом с жилищем устраивали очаг. Возле него готовили еду, грелись и собирались всей группой, поэтому стоянка становилась важным центром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древних людей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97925" y="1796350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Шкуры и мех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делали из шкур и меха животных, чтобы защититься от холода, ветра и влаги. В северных районах такие вещи были особенно важны для детей и взрослых.
</a:t>
            </a:r>
            <a:endParaRPr lang="en-US" sz="1220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2901523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Связывание и сшивание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шкуры скрепляли жилами или ремешками, а позже стали сшивать костяными иглами. Это делало одежду прочнее и удобнее в движении.
</a:t>
            </a:r>
            <a:endParaRPr lang="en-US" sz="1259" dirty="0"/>
          </a:p>
        </p:txBody>
      </p:sp>
      <p:sp>
        <p:nvSpPr>
          <p:cNvPr id="10" name="Text 4"/>
          <p:cNvSpPr txBox="1"/>
          <p:nvPr/>
        </p:nvSpPr>
        <p:spPr>
          <a:xfrm>
            <a:off x="497925" y="4006698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Практичность прежде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одежда не только согревала, но и помогала выживать в долгих переходах. Чем суровее был климат, тем важнее становились тёплые накидки, штаны и капюшоны.
</a:t>
            </a:r>
            <a:endParaRPr lang="en-US" sz="122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809190"/>
            <a:ext cx="249900" cy="1999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9275" y="1789450"/>
            <a:ext cx="17955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община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редко жили в одиночку: небольшая община помогала делить обязанности, быстрее находить пищу и защищаться от опасностей. Вместе было легче пережить холод и неудачную охоту.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очаг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поддерживали сообща, потому что он давал тепло, свет и защиту. У костра готовили пищу, сушили вещи и собирались вечером, чтобы обсудить дела и передать опыт.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Мужчины, женщины и дети выполняли разные дела, но все они были важны. Одни отправлялись на охоту или собирали растения, другие следили за жилищем, детьми и запасами.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слабых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общине помогали не только сильным и взрослым. Пожилых людей и детей оберегали, потому что опыт старших и забота о младших были полезны для выживания всей группы.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занимались члены общины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были тесно связаны между собой: добыча пищи, её обработка и быт происходили одновременно и поддерживали жизнь всей группы.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добычу пищи, значит, именно она определяла распорядок и распределение труда в общине.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учебного текста и иллюстративной схеме темы «Жизнь древних людей»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Наскальные рисунки древних людей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на стенах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древние художники изображали тех животных, которых видели рядом с собой: бизонов, лошадей, оленей и мамонтов. Такие рисунки помогали запоминать мир и внимательно наблюдать за ним.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охоты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многих изображениях показаны сцены преследования добычи, копья и охотники. Это не просто украшение пещеры, а способ рассказать о важном событии, передать опыт и, возможно, повлиять на удачу.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искусства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Пещерные рисунки показывают, что люди умели не только выживать, но и выражать мысли образами. Для этого требовались память, терпение и умение передавать увиденное с помощью линий и красок.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представления о мире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захоронения: умерших укладывали особым образом, иногда рядом с вещами. Это говорит о внимании к человеку и о том, что смерть воспринималась не как обычное событие.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Окрашенные предметы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захоронениях находят предметы, покрытые красной охрой. Этот цвет, вероятно, имел символический смысл и использовался в обрядах, связанных с жизнью, смертью и памятью.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носили раковины, костяные и каменные бусины. Такие предметы помогали выделяться в группе и могли иметь особое значение, связанное с возрастом, статусом или верой.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Представления о природе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 людей складывались объяснения грозы, солнца, ветра и других сил природы. Наблюдения за миром соединялись с обрядами и украшениями, которые сопровождали важные события.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Охотники и земледельцы: сравнение образа жизни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занятия людей, их жильё и способы добычи пищи от кочевого образа жизни к оседлому.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сделало жизнь устойчивее: появились постоянные дома, запасы пищи и более сложное хозяйство, а зависимость от удачи заметно уменьшилась.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учебного текста темы «Жизнь древних людей»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земледелию и скотоводству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материалам учебного текста о переходе от охоты и собирательства к производящему хозяйству.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поселения и хозяйство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0094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чаще возникали возле рек и озёр: там было легче поить животных, находить воду и выращивать растения. Такое расположение делало жизнь более надёжной и предсказуемой.
</a:t>
            </a:r>
            <a:endParaRPr lang="en-US" sz="1539" dirty="0"/>
          </a:p>
        </p:txBody>
      </p:sp>
      <p:sp>
        <p:nvSpPr>
          <p:cNvPr id="8" name="Text 3"/>
          <p:cNvSpPr txBox="1"/>
          <p:nvPr/>
        </p:nvSpPr>
        <p:spPr>
          <a:xfrm>
            <a:off x="3179491" y="20105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постройки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начали строить более крепкие дома, чем временные шалаши. Для этого использовали дерево, камень, глину и тростник, а жильё служило семье дольше и лучше защищало от непогоды.
</a:t>
            </a:r>
            <a:endParaRPr lang="en-US" sz="1539" dirty="0"/>
          </a:p>
        </p:txBody>
      </p:sp>
      <p:sp>
        <p:nvSpPr>
          <p:cNvPr id="9" name="Text 4"/>
          <p:cNvSpPr txBox="1"/>
          <p:nvPr/>
        </p:nvSpPr>
        <p:spPr>
          <a:xfrm>
            <a:off x="6097381" y="2010523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на 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хранилища для зерна и глиняная посуда, в которой держали пищу. Запасы помогали пережить неурожай, холодный сезон и другие трудные периоды без постоянной охоты.
</a:t>
            </a:r>
            <a:endParaRPr lang="en-US" sz="153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жизнь древних людей была трудной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приходилось жить в холоде, под дождём и снегом, часто без надёжного укрытия. Погода влияла на всё: на поиск пищи, перемещения и даже на возможность развести огонь.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добыча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 собирательство не всегда приносили успех. Добыча могла уйти, сезонные растения исчезали, а встреча с хищником делала каждую вылазку рискованной и требовала осторожности.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 травмы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врачей и лекарств даже небольшая рана могла стать серьёзной проблемой. Тяжёлые условия жизни, холод и недостаток пищи ослабляли людей и уменьшали шансы на выживание.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люди так ценили совместную работу. Когда группа делила пищу, следила за огнём и поддерживала слабых, у каждого появлялось больше шансов пережить трудные дни.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жизнь людей со временем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новые занятия, но и рост умения планировать труд, хранить пищу и влиять на окружающую среду.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земледелию изменил уклад жизни глубже всего: люди стали менее зависимы от случайности и смогли создавать устойчивые поселения.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сравнительная оценка по материалам учебного текста темы «Жизнь древних людей»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оставили после себя древние люди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научили человечество главному: выживать вместе, замечать возможности природы и постепенно менять свою жизнь. Их открытия — огонь, орудия, жильё, одежда, земледелие — стали основой дальнейшего развития.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2026-06-02T03:38:42Z</dcterms:created>
  <dcterms:modified xsi:type="dcterms:W3CDTF">2026-06-02T03:38:42Z</dcterms:modified>
</cp:coreProperties>
</file>