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за Альпами: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гуманизм объединяет античные и христианские ценности Возрождения.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гуманизма в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Возрождения родились в Италии и быстро распространились в Северную Европу. Там гуманизм сочетался с христианством, смещая акценты и формируя новые культурные традиции. Этот процесс изменил образование, науку и искусство на рубеже XV–XVI веков.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студенты путешествовали между странами, обмениваясь рукописями и идеями, что способствовало распространению гуманистических идей из Италии в Германию и далее.
</a:t>
            </a:r>
            <a:endParaRPr lang="en-US" sz="934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 обмен знаниями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стали центрами новых знаний, где переводили античные тексты и учили гуманистическим ценностям. Это укрепляло позиции гуманизма в обществе и науке.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университетов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семьи и королевские дворы в Германии, Франции и Англии финансировали гуманистические проекты, помогая распространению и развитию этого движения.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покровителей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гуманизм проник в северные страны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– центры гуманистической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университеты Северной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Гейдельберг, Сорбонна, Оксфорд, Кембридж и Лёвен стали главными очагами гуманизма. Они привлекали ученых и студентов, заинтересованных в античном наследии.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Активности и финансирование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университетах проводили переводы, диспуты и научные исследования. Их деятельность поддерживали королевские и городские власти, что способствовало развитию новых образовательных программ.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Меценаты и города: поддержка гуманизма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Купеческая семья Фуггеров начала финансировать гуманистические школы в Германии, способствуя росту движения.
</a:t>
            </a:r>
            <a:endParaRPr lang="en-US" sz="1151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 век – семья Фуггеров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советы поддерживали типографии и просветительскую литературу, укрепляя культурную жизнь.
</a:t>
            </a:r>
            <a:endParaRPr lang="en-US" sz="1170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 – Лион и Париж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Аристократы и магистраты увеличили финансирование гуманистических проектов в университетах и библиотеках.
</a:t>
            </a:r>
            <a:endParaRPr lang="en-US" sz="1121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 века – рост меценатства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Гуманистические инициативы получили официальную поддержку, что обеспечило их долговременное развитие.
</a:t>
            </a:r>
            <a:endParaRPr lang="en-US" sz="1181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 века – формализация поддержки
</a:t>
            </a:r>
            <a:endParaRPr lang="en-US" sz="9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художник уделял особое внимание анатомии и перспективе, создавая живые, индивидуализированные портреты, что показывало уважение к человеку.
</a:t>
            </a:r>
            <a:endParaRPr lang="en-US" sz="704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Альбрехт Дюрер – мастер деталей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своих произведениях он тонко передавал характер и внутренний мир людей, сочетая реализм с гуманистическими идеалами.
</a:t>
            </a:r>
            <a:endParaRPr lang="en-US" sz="821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Ганс Гольбейн Младший – психологическая глубина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художники гармонично сочетали портретную точность с светскими темами, отражая зарождающееся светское мировоззрение в искусстве.
</a:t>
            </a:r>
            <a:endParaRPr lang="en-US" sz="748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 Клуэ и Жан Фуке – французский стиль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гуманизма в северном искусстве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в литературе Северной Европы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Себастьян Брант в «Корабле дураков» резко критиковал общественные пороки, используя сатиру для просвещения.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Жак Лефевр д’Этапль переводил античных авторов, расширяя доступ к классическим знаниям в родном языке.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Мор в «Утопии» представил идеалы справедливого общества и содержательное философское размышление.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произведения этих авторов стимулировали самостоятельное мышление и культурное самосознание.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регион развивал уникальный подход: религиозность, власть, философия или искусство.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региональных традиций усиливало богатство и влияние гуманистического движения.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северного гуманизма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гуманизма, 2023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древнегреческого и латинского языков в учебные программы расширило кругозор студентов.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пособия Эразма и Лефевра стали стандартом обучения в университетах и школах.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Преподавание риторики, философии и этики воспитывало самостоятельное и нравственно развитое поколение.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реформы в эпоху гуманизма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основы северного гуманизма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Северной Европе гуманизм впитал христианские ценности, формируя особый религиозный гуманизм.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 критиковал церковные злоупотребления, связав гуманизм с идеей реформы.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Эразм Роттердамский разрабатывал новые взгляды на веру, мораль и этику, объединяя античное и христианское.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подход отличался от более светского итальянского гуманизма, делая веру центральным элементом.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революция и национальные особенности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Латынь оставалась основным языком наук и литературы, но с конца XV века резко увеличилось количество произведений на национальных языках, открывая гуманизм широкой публике.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Библии и ключевых трудов на немецкий, французский и английский способствовали распространению грамотности и формированию национального самосознания в разных странах.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Эразма Роттердамского, Томаса Мора и Франсуа Рабле на родных языках содействовало популярности гуманистических идей среди различных слоёв общества.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Гутенберг создал первые печатные станки, что позволило значительно ускорить производство книг и сделать их доступнее для широкой аудитории в Европе.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Гутенберга в 1440-х годах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1500 году более тысячи типографий работали по всей Европе, особенно в Германии и Франции, что обеспечило массовое распространение гуманистической литературы и рукописей.
</a:t>
            </a:r>
            <a:endParaRPr lang="en-US" sz="947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типографий и распространение знаний
</a:t>
            </a:r>
            <a:endParaRPr lang="en-US" sz="1267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массового книжного рынка способствовало реформам в образовании и распространению новых идей в Германии, Англии и Нидерландах, укрепляя позиции северного гуманизма.
</a:t>
            </a:r>
            <a:endParaRPr lang="en-US" sz="974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образование и культуру
</a:t>
            </a:r>
            <a:endParaRPr lang="en-US" sz="1314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книгопечатания и его значение для гуманизма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Гуманисты подчёркивали гармонию разума, чувств и веры, призывая к целостному развитию человека и этическому совершенствованию личности.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гуманистов за Альпами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Веротерпимость стала ключевым принципом, противостоящим религиозной нетерпимости, а критика суеверий и церковных злоупотреблений способствовала нравственной реформе общества.
</a:t>
            </a:r>
            <a:endParaRPr lang="en-US" sz="1119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личности провозглашалось фундаментальной ценностью, стимулировалась вера в право каждого на образование и личностное развитие.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созданы новые учебные заведения и обновлены программы с акцентом на изучение древних языков, литературы и философии, что способствовало развитию гуманитарного образования.
</a:t>
            </a:r>
            <a:endParaRPr lang="en-US" sz="1214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гуманизма в образование и науку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печатные библиотеки, такие как Кембриджская, и академические обмены между европейскими учёными расширили научные горизонты и укрепили международную коллаборацию.
</a:t>
            </a:r>
            <a:endParaRPr lang="en-US" sz="1221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Эразм прославился своей критикой церковных пороков и трактатом «Похвала глупости», поддерживая нравственное и культурное обновление общества Северной Европы.
</a:t>
            </a:r>
            <a:endParaRPr lang="en-US" sz="677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Эразм Роттердамский — мыслитель и реформатор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философ в «Утопии» предложил проект идеального государства, где царит справедливость, просвещение и гармония, что стало вдохновением для многих последователей.
</a:t>
            </a:r>
            <a:endParaRPr lang="en-US" sz="629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Мор и идеалы справедливого общества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писатель в «Гаргантюа и Пантагрюэль» представлял остроумные социальные и религиозные взгляды, соединяя живой язык с гуманистическими идеалами эпохи.
</a:t>
            </a:r>
            <a:endParaRPr lang="en-US" sz="647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Франсуа Рабле — сатирик и новатор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фигуры северного гуманизма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гуманизма в Северной Европе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взглядов на свободу воли усилило значение личного выбора и ответственности в духовной и светской жизни.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Подчёркнутое уважение к личности и развитие веротерпимости содействовали укреплению социальной гармонии и отказу от религиозной нетерпимости.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Гуманисты заложили основы для образования и науки, реформируя университеты и распространяя новые идеи через печать и обучение.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критика церковных догматов и суеверий стала фундаментом, подготовившим почву для Реформации и зарождения национальных литератур в регионе.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9845"/>
            <a:ext cx="4775700" cy="188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ключевых характеристик двух направлений гуманизма, отражающая их культурные и религиозные особенности.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развивался в разных культурных и религиозных условиях, что привело к значительным отличиям в идеях и формах его проявления.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гуманизма в Италии и за Альпами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литература по всеобщей истории, 7 класс.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гуманизм поддержал Реформацию и развитие протестантской этики, что оказало глубокое влияние на религиозные и культурные процессы Европы.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способствовал формированию новой этики, критическому мышлению и развитию гражданского общества с уважением к свободе и диалогу.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заложил интеллектуальные основы университетской системы и школьного образования, открывая путь для широкой грамотности и научных исследований.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северного гуманизма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северного гуманизма на современность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северного гуманизма легли в основу современных образовательных программ и формируют подход к воспитанию личности в Европе.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послужил фундаментом для создания национальных литератур и развития культурных традиций, подчеркивающих идентичность народов.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Гуманистические ценности продолжают влиять на современное понимание прав человека и толерантности в обществе.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гуманизма проявляется в развитии критического мышления и научного подхода, важных для современного общества и образования.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северного гуманизма в европейской 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за Альпами стал мостом между античностью и христианством, заложив основы современной науки, образования и культуры с акцентом на уважение, знание и толерантность.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2026-05-10T16:23:00Z</dcterms:created>
  <dcterms:modified xsi:type="dcterms:W3CDTF">2026-05-10T16:23:00Z</dcterms:modified>
</cp:coreProperties>
</file>