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собственный бэдж: печатаем своё имя и фамилию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Бэдж — маленькая карточка с именем человека. Сегодня мы сделаем её на компьютере: имя и фамилия — крупно.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информатики делать бэдж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информатике вы учитесь работать с клавиатурой и печатать простой текст. Имя и фамилия — самые первые слова, которые удобно набрать. Бэдж пригодится в школе, на празднике, на экскурсии и в новом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работы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или ноутбук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компьютер или ноутбук, чтобы набрать текст в программе. Экран помогает видеть буквы и быстро заметить ошибки. Подойдёт любая программа для набора текста.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 мышь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 будем по буквам на клавиатуре, спокойно и внимательно. Мышь помогает выделять текст, менять размер шрифта и оформлять бэдж. Так меньше ошибок.
</a:t>
            </a:r>
            <a:endParaRPr lang="en-US" sz="760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Принтер и плотная бумага (для бумажного бэджа)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бэдж будет бумажным, пригодятся принтер и плотная бумага. Печать сделает текст ровным и чётким. Плотная основа лучше держит форму после вырезания.
</a:t>
            </a:r>
            <a:endParaRPr lang="en-US" sz="73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клей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готового бумажного бэджа понадобятся ножницы и клей. Ножницы вырезают аккуратно по контуру, а клей фиксирует детали. Перед работой проверьте чистоту стола.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аккуратный бэдж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Рамка, рисунок и место для 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добавляют рамку, небольшой рисунок и место для крепления. Рисунок делают простым и не слишком ярким, чтобы он помогал, а не мешал. Крепление располагают так, чтобы бэдж не падал.
</a:t>
            </a:r>
            <a:endParaRPr lang="en-US" sz="1025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буквы и ровная надпись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бэдже имя и фамилия пишут крупно и ровно, чтобы их легко было читать. Лучше, когда буквы стоят аккуратно, без наклонов и «плясок». Тогда бэдж выглядит опрятно.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фамилия — главные слова на бэдже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обычно пишут сверху, а фамилию — ниже или рядом, чтобы всем было понятно, где что. В каждом слове первая буква — заглавная, а остальные остаются обычными.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должен читаться с небольшого расстояния: одноклассники смотрят на бэдж быстро. Поэтому выбирают достаточно крупный шрифт и ровные переносы слов. 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люди сразу находили нужное имя, продумайте простое расположение: имя — легко, фамилия — сразу. Не добавляйте лишние слова, если бэдж нужен только для знакомства.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бэдж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действий: от набора текста до готового изделия.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печатать на клавиатуре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набирают по одной, без спешки. Держите взгляд на экране и проверяйте, что каждая буква появилась правильно. Если ошиблись — лучше сразу поправить, а не ждать конца.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именем и фамилией оставляют один пробел. Это помогает словам выглядеть отдельными и аккуратными, а не слепленными. Пробел ставится один раз и остаётся на месте.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точки в конце не ставят лишние знаки, если на бэдже только имя и фамилия. Простая строка выглядит чище и читается быстрее. Аккуратный набор уменьшает число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лучше видно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заранее проверить на макете: сделать 2–3 варианта с разными цветами и оценить, где читается быстрее. Так вы выберете самый понятный вариант оформления для вашего бэджа.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читаются тёмные буквы на светлом фоне: контраст помогает глазам. Чёрный, синий и тёмно-зелёный текст хорошо заметны почти из любого места в классе. 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 помогает сразу прочитать имя. Слишком мелкие буквы пропадают, а лишние украшения отвлекают внимание. Достаточное расстояние делает вид ровным.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удобочитаемости (школьная практика работы с текстом)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именем и фамилией оставляют достаточно места, чтобы слова не слипались.
</a:t>
            </a:r>
            <a:endParaRPr lang="en-US" sz="17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1449" y="1200440"/>
            <a:ext cx="661172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которые не мешают читать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 как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одну маленькую звёздочку рядом с надписью. Она работает как «точка внимания», но не перекрывает буквы. Пусть украшение будет скромным, без множества похожих элементов.
</a:t>
            </a:r>
            <a:endParaRPr lang="en-US" sz="803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 или добрый значок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смайлик делает бэдж дружелюбным и весёлым. Важно, чтобы он не закрывал имя и фамилию. Лучше разместить его в уголке или между рамкой и текстом.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или листик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или маленький листик подходит для простого оформления. Выбирайте один элемент и оставляйте вокруг текст свободное место. Тогда рисунок украшает, а не превращает бэдж в «картинку-кашу».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и один маленький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помогает держать форму бэджа и делает текст заметнее. А один маленький рисунок уместен, если он не спорит с буквами. Лучше избегать пёстрой карусели и большого количества деталей.
</a:t>
            </a:r>
            <a:endParaRPr lang="en-US" sz="829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Бэдж на уроке, празднике и экскурсии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 прямо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появляются новые ребята, бэдж помогает быстро запомнить имена. Ученики легче общаются, не теряются в начале занятия и охотнее отвечают у доски. Маленькая карточка делает большую разницу: имя сразу на виду.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имена светятся улыбками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 бэдж становится простой подсказкой для всех вокруг. Друзьям приятнее обращаться по имени, а ведущему и организаторам легче ориентироваться в группе. Даже если кто-то немного стесняется — бэдж поддерживает и помогает начать разговор.
</a:t>
            </a:r>
            <a:endParaRPr lang="en-US" sz="77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Экскурсия: удобно, когда много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экскурсии бэдж особенно полезен, если детей много и вы встречаетесь в разных местах. Он помогает быстро собрать группу и вежливо обращаться друг к другу. Благодаря крупному тексту имя видно даже издалека, а значит, меньше путаницы.
</a:t>
            </a:r>
            <a:endParaRPr lang="en-US" sz="8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держите лезвиями вниз и режьте спокойно, без лишних движений в воздухе. Передавать ножницы нужно кольцами вперёд, чтобы никто не мог случайно задеть руки или глаза.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Клея берите немного: тонкий слой нужен для прочности, а лист не намокает и меньше мнётся. Если клей попал не туда, лучше аккуратно исправить сразу, не растирая по бумаге.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понадобится булавка, с ней работает только взрослый. Самостоятельно не закрепляйте булавками бэдж на одежде: важно избежать уколов и не повредить ткань.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Клавиатуру и мышь трогайте сухими руками. Так техника остаётся в порядке, а вам удобно печатать и проверять текст без случайных сбоев.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текст перед печатью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печатью проверьте заглавные буквы в имени и фамилии. Посмотрите, чтобы каждая буква была на своём месте, и не перепутались похожие символы при наборе.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проверьте порядок слов: сначала имя, затем фамилия (или так, как задумано в макете). Одна ошибочная перестановка сразу меняет смысл и делает бэдж непохожим на задуманный.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прочитайте текст целиком: нет ли пропущенных букв или опечаток. Пропуск обычно сразу заметен, а проверка помогает избежать исправлений на готовой распечатке.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закрепить бэдж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варианты — приколоть булавкой или приклеить к плотной основе. Выбирайте способ так, чтобы бэдж не падал, не закрывал важные части одежды и хорошо читался с небольшого расстояния.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Бэдж можно прикрепить на ленту: закрепите концы так, чтобы карточка держалась уверенно. Лента удобна тем, что бэдж не давит на одежду и легко снимается после мероприятия.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создании бэджа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слишком мелкий шрифт. Тогда имя трудно прочитать, и бэдж теряет главную задачу — быстро узнавать друг друга. Лучше увеличить размер и сделать текст заметным.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украшения и тёмный фон — ещё одна ошибка. Если картинка или рамка закрывают буквы или делают фон слишком темным, имя становится хуже видно. Оформление должно поддерживать текст, а не спорить с ним.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порядок имени и фамилии. Такая ошибка особенно заметна, когда бэджи уже готовы. Проверяйте последовательность слов перед печатью, и тогда работа получится аккуратной.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набор букв тоже мешает: буквы «сползают», строки выглядят криво. Перед печатью полезно посмотреть на весь текст целиком, чтобы исправить ошибки сразу, а не после распечатки.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одного бэджа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вариант — с добрыми деталями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оформление помогает поднять настроение: можно добавить простой смайлик или маленький рисунок. Главное — не делать украшения слишком яркими и не закрывать буквы. Тогда бэдж останется понятным с первого взгляда.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вариант — для спокойного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можно оформить по-разному: строгий вариант выглядит аккуратно и подходит для учебных дней. Используйте ровную рамку и минимум элементов, чтобы имя и фамилия читались быстро. 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бэджа перед использованием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быстро найти недочёты до того, как бэдж пойдёт в дело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024" y="3524908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работа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буквам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учитесь замечать каждую букву при наборе и в результате внимательно читаете готовый текст. Это развивает аккуратность: мелкие опечатки проще исправить, пока бэдж ещё «в работе».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создаёте макет, потом выбираете оформление, проверяете текст и только затем печатаете. Такой порядок помогает не путаться и получать аккуратный результат без спешки и лишних попыток.
</a:t>
            </a:r>
            <a:endParaRPr lang="en-US" sz="74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запоминается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на клавиатуре помогает лучше запомнить, где находятся нужные буквы. Со временем вы быстрее находите их взглядом и руками, а набор становится увереннее.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поделка с пользой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Бэдж — это небольшой проект, который легко сделать и приятно носить. Вы видите, что простая работа превращается в полезный результат: читаемый, понятный и аккуратный.
</a:t>
            </a:r>
            <a:endParaRPr lang="en-US" sz="7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пригодится умение делать бэдж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час: имена для быстрого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классного часа бэдж помогает организовать обсуждение и знакомства. Ребята легче обращаются друг к другу по имени, а учителю проще вовлекать всех в разговор. Особенно удобно, когда смешиваются новые команды или меняются места.
</a:t>
            </a:r>
            <a:endParaRPr lang="en-US" sz="732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и конкурсы: подписи нужны всем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или школьном конкурсе бэджи выручат, чтобы никто не забыл, как зовут участников. Имена хорошо читаются на фото, а зрителям проще поддерживать друзей. Бэдж превращает мероприятие в маленький праздник с заботой.
</a:t>
            </a:r>
            <a:endParaRPr lang="en-US" sz="719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и экскурсия: порядок в большой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выставке или школьной экскурсии бэдж помогает быстро ориентироваться в группе. Он делает общение вежливым и помогает составлять команды для заданий. Когда карточка заметна, меньше путаницы и больше времени остаётся на саму работу.
</a:t>
            </a:r>
            <a:endParaRPr lang="en-US" sz="7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имя на бэдже напечатано крупно и аккуратно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бэдж помогает познакомиться и делает человека заметным в группе. Удачная работа получается, когда имя и фамилия напечатаны крупно, текст читается сразу, украшения не мешают буквам, а крепление надёжно держится.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2026-05-13T14:32:14Z</dcterms:created>
  <dcterms:modified xsi:type="dcterms:W3CDTF">2026-05-13T14:32:14Z</dcterms:modified>
</cp:coreProperties>
</file>