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«Алые паруса»: мечта, верность и чудо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Ассоль учит ждать, верить и не бояться мечты.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Грин и мир «Алых парусов»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Грин создал феерию, где сказочность соединяется с живыми чувствами. Для пятиклассников здесь особенно понятны мечта, доброта, надежда и верность своему счастью.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отрывка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вдали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появляется как знак исполнения мечты и меняет спокойное ожидание на радостное предчувствие.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берег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создают тихую, просторную картину, где особенно заметны одиночество и надежда Ассоль.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героини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Ассоль много лет не отказывается от сказанного ей предсказания и сохраняет внутреннюю верность своему счастью.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чуда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всё подводит к ощущению, что необыкновенное событие может случиться в самый обычный день.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Ассоль живёт в мире, где её не понимают, и это делает её одинокой. Но она остаётся доброй и не ожесточается. Ее мечта поддерживает её каждый день.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сдаётся, хотя вокруг слышит насмешки и сомнения. В ней чувствуется спокойное упорство и чистота души. Именно поэтому её образ вызывает сочувствие и уважение.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Ассоль — главная героиня истории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и сила поступка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 Грей не ограничивается мечтой о красивом и добром будущем. Он сам создаёт обстоятельства, в которых надежда Ассоль становится реальностью.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Грея важен потому, что он соединяет чувство и действие. Добро в его образе проявляется не в словах, а в решении помочь другому человеку.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Грея и Ассоль показывает: чудо не только ждут, но и совершают. Эта мысль делает героя примером благородства и ответственности.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отрывка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строится вокруг нескольких взаимосвязанных чувств и состояний, которые постепенно усиливают друг друга.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мотивами становятся мечта, ожидание и надежда: именно они определяют настроение и смысл истории.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отрывка из феерии А. Грина «Алые паруса»; экспертная оценка по содержанию текста.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алых парусов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Алые паруса означают исполнение заветного желания. Этот образ связан не с случайной удачей, а с долгожданным счастьем, к которому человек идёт сердцем.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Алый цвет воспринимается как знак жизни, радости и торжества. Он резко выделяется на фоне обычной реальности и делает появление корабля особенно впечатляющим.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с алыми парусами превращается в символ чуда, которое приходит к тому, кто умеет верить. Поэтому образ запоминается и звучит очень светло.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 ожидания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отрывке из феерии А. Грина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 в тексте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берег создают широкое пространство, в котором особенно заметны тишина и ожидание. Пейзаж не просто фон, а часть переживаний героини.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 делает сцену мягкой и немного торжественной. Благодаря этому обычный момент начинает восприниматься как приближение важного события.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движение воды усиливают чувство перемен. Природа словно подсказывает, что впереди Ассоль ждёт встреча с мечтой.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использует пейзаж, чтобы передать настроение без длинных объяснений. Читатель сам чувствует, как реальность становится похожей на чудо.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их значение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основные образы отрывка и их смысловую роль.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строится на контрасте: светлая мечта Ассоль противопоставлена недоверию окружающих.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отрывка из феерии А. Грина «Алые паруса»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героев и окружающих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Ассоль живёт по законам сердца: она умеет ждать, верить и не озлобляться, хотя вокруг царят насмешки, грубость и недоверие жителей Каперны.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тоже не похож на окружающих: он не ограничивается мечтой, а делает выбор и берёт ответственность за счастье другого человека, превращая чувство в поступок.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противопоставление показывает, что внутреннее богатство важнее внешней среды: светлые герои сохраняют человечность там, где другие привыкли к равнодушию и жестокости.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Грина в отрывке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создаёт необыкновенно живую картину с помощью точных эпитетов и сравнений: море, свет, ветер и одежда героев становятся частью поэтического настроения.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автора звучит сказочно, но остаётся близкой читателю: за красивыми образами чувствуется настоящая человеческая боль, ожидание и тихая радость встречи с чудом.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феерии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работают вместе и усиливают впечатление от главного события: ожидания чуда и его долгожданного воплощения.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выделяются цвет и контраст: именно они делают мечту зримой, а обычный пейзаж — торжественным и волнующим.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Грин, «Алые паруса» (отрывок из феерии); анализ художественных средств по тексту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Феерия убеждает, что чудо не возникает само собой: оно рождается там, где человек сохраняет верность мечте, даже если его не понимают окружающие.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терпение помогают Ассоль пройти через одиночество, а добрый поступок Грея превращает мечту в реальное, видимое счастье.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победу света над равнодушием: добро оказывается сильнее насмешки, потому что оно поддержано любовью, смелостью и внутренней свободой.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мечты к исполнению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шагов в отрывке из феерии А. Грина «Алые паруса».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2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0825" y="1850834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взросления и внутренней силы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Ассоль взрослеет не только внешне, но и внутренне: испытания делают её спокойнее, сильнее и увереннее в том, что мечта может сбыться.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добру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отвечает на жестокость озлоблением. Она сохраняет мягкость и доброту, потому что именно они помогают ей не потерять себя.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в одиночестве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оставаясь одна среди непонимающих людей, Ассоль удерживает светлое ожидание. Это делает её образ особенно трогательным и сильным.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сила героя у Грина связана не с властью, а с характером. Ассоль побеждает трудности терпением, верой и душевной стойкостью.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характеристики героев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автор строит конфликт между мечтой, добром и враждебным окружением.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подчёркивают главную идею: светлые чувства и поступок сильнее недоверия и грубости.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Грин, «Алые паруса»; характеристика персонажей по тексту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понятна и близка детям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легко понять Ассоль, потому что каждому знакомы ожидание, мечта о будущем и желание, чтобы тебя услышали и приняли всерьёз.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читается ярко и образно: в ней есть ясный сюжет, сильные чувства и надежда на счастливый финал, который особенно важен в этом возрасте.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отрывок запоминающимся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впечатление создаёт не только сюжет, но и то, как автор соединяет ожидание, свет и движение моря в одном образе.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символ корабля и мотив надежды: именно они превращают историю в яркое и долго запоминающееся произведение.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Грин, «Алые паруса»; обобщение по художественным особенностям отрывка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вера, которая меняет судьбу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«Алые паруса» напоминают: мечта становится реальностью, когда человек остаётся верен ей и не теряет доброты. Именно такая вера делает чудо возможным.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2026-05-17T18:40:59Z</dcterms:created>
  <dcterms:modified xsi:type="dcterms:W3CDTF">2026-05-17T18:40:59Z</dcterms:modified>
</cp:coreProperties>
</file>