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«Суровый сатирик»: обличение пороков через смех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сатире становится оружием нравственного суда.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русской литературе: от традиции к школьному анализу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сатира XVIII–XIX веков научила литературу говорить о зле без прямой назидательности. У Гоголя, Салтыкова-Щедрина, Чехова, Зощенко и Маяковского смех превращается в способ разоблачать бюрократию, невежество и духовную пустоту.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сатиру именно «суровой»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сатира не смягчает конфликт: она намеренно заостряет его, чтобы показать не случайную ошибку, а устойчивый человеческий порок и его опасные последствия.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сила строится на гротеске, иронии и сарказме. Эти приемы делают изображение резким, точным и узнаваемым, превращая смех в форму критики.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узнает в преувеличенном образе знакомую жизненную проблему: трусость, карьеризм, корысть, равнодушие к человеку или духовную пустоту.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 замечает то, к чему многие привыкли и что считают нормой. Его взгляд острый, потому что он не принимает ложь и лицемерие как неизбежность.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сатирика как свидетеля эпохи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автор часто остается в одиночестве, но именно это придает его словам силу. Он не развлекает, а разоблачает, сохраняя нравственную принципиальность.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приемы суровой сатиры
</a:t>
            </a:r>
            <a:endParaRPr lang="en-US" sz="262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редко работают поодиночке: сатирический эффект усиливается, когда ирония, преувеличение и гротеск соединяются в одном образе.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гротеск и гипербола: именно они сильнее всего обнажают абсурд и скрытую ложь.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и школьному анализу сатирических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сатира вызывает сильную эмоциональную реакцию
</a:t>
            </a:r>
            <a:endParaRPr lang="en-US" sz="2193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сначала снижает напряжение, но быстро превращается в чувство неловкости, когда смешное оказывается связано с реальным человеческим недостатком.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Упрек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воспринимается не только как шутка, но и как нравственная оценка. Она задевает привычные роли, привычки и самооценку.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испытывает внутреннее несогласие, потому что узнает в тексте знакомые формы лицемерия, грубости или равнодушия.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кризисные эпохи сатира особенно заметна: она называет вещи своими именами и делает скрытые проблемы очевидными для 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83207"/>
            <a:ext cx="4022400" cy="14255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эпоха создавала собственный тип сатирического героя и собственную форму обличения.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меняет формы, но ее предмет остается устойчивым: власть, социальные привычки и моральная деформация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школьный курс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русской сатиры и их основные объекты критики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соединяет правдоподобие и абсурд, поэтому в сатире он особенно действенен. Он показывает не просто странность детали, а деформацию самой жизненной нормы.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 важные позы, нелепая одежда, карикатурные лица и преувеличенные интерьеры помогают увидеть, как внешне обычный мир может оказаться внутренне уродливым и тревожным.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как главное художественное оружие сатирика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сатирическое разоблачение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наблюдения к нравственному выводу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цензура: конфликт искусства и власти
</a:t>
            </a:r>
            <a:endParaRPr lang="en-US" sz="268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сатира часто вызывала запреты, сокращения и давление редакторов, потому что она прямо указывала на злоупотребления, ложь и зло власти.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властных структур сатирический текст опасен тем, что он делает скрытые механизмы общественной несправедливости понятными и легко узнаваемыми.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сатирические произведения нередко печатались с трудом, распространялись в измененном виде или становились причиной острых споров вокруг автора.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показывает: сатира воздействует не только на читателя, но и на саму систему общественных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общественные пороки чаще всего высмеивает сатира
</a:t>
            </a:r>
            <a:endParaRPr lang="en-US" sz="222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персонаж обычно воплощает не частную слабость, а устойчивую общественную привычку, заметную в повседневной жизни 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сатира чаще всего бьет по системным порокам, а не по единичным ошибкам; ее задача — разоблачить привычную норму.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сатирической традиции XIX–XX веков; иллюстративное распределение составлено на основе школьного литературного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сатиры: как короткая фраза становится разоблачением
</a:t>
            </a:r>
            <a:endParaRPr lang="en-US" sz="2119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 — и характер раскрыт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сатирическом тексте короткая фраза может заменить длинную характеристику. Несколько точных слов, резкий повтор или неожиданное сравнение сразу показывают, как герой мыслит и как относится к людям вокруг.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работает сильнее объяснения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сатире важна не обилие описаний, а смысловая плотность. Одна неуместная манера речи, кривой жест или канцелярская формула нередко говорят о человеке больше, чем подробная биография и прямой авторский комментарий.
</a:t>
            </a:r>
            <a:endParaRPr lang="en-US" sz="12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герой как тип, а не как исключение
</a:t>
            </a:r>
            <a:endParaRPr lang="en-US" sz="2704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персонаж узнается по устойчивым признакам: речевым штампам, самоуверенным жестам, равнодушию к чужой беде. Он нужен автору не как уникальная судьба, а как наглядный пример распространенного поведения.
</a:t>
            </a:r>
            <a:endParaRPr lang="en-US" sz="1389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Чиновник, ханжа, пустослов или приспособленец в сатире всегда шире самого себя. Через один образ писатель показывает целую среду, где такие черты становятся привычными и почти нормальными.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Типизация делает сатиру особенно точной: читатель видит не случайную странность, а повторяющуюся модель. Поэтому сатирический герой легко узнается даже спустя годы и в разных исторических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 жесткая сатира: основные различия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тон, мера преувеличения и эмоциональный эффект в зависимости от художественной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сатира чаще побуждает к размышлению, а жесткая — к нравственной реакции; выбор формы зависит от степени общественного зла.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 сатиры по признакам художественного воздействия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суровая сатира остается современной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формируется как способ говорить о власти, лицемерии и общественной пассивности. Ее сила в том, что она показывает порок через узнаваемый жизненный тип и точную деталь.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близка сатира, потому что она быстро распознает знакомые модели поведения. В ней смешное сразу превращается в вопрос о честности, достоинстве и ответственности.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недостатки легко узнаются сегодня: демонстративный успех, фальшь, грубость, пустые обещания. Сатира переходит в мемы, стендап и короткие видео, но сохраняет разоблачительный смысл.
</a:t>
            </a:r>
            <a:endParaRPr lang="en-US" sz="12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восприятия сатирического текста
</a:t>
            </a:r>
            <a:endParaRPr lang="en-US" sz="222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эмоции к оценке особенно заметен в сатире, где комическое впечатление быстро уступает место внутреннему спору с автором.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сила сатиры не в развлечении, а в том, что смех приводит читателя к нравственному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эмоционального восприятия, составленная для учебного анализа сатирического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визуальной культуре: от карикатуры до мема
</a:t>
            </a:r>
            <a:endParaRPr lang="en-US" sz="2363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как мгновенное разоблачение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строится на преувеличении черт лица, позы и жеста, чтобы сразу показать нелепость ситуации. Один взгляд на рисунок позволяет понять социальную оценку автора без длинного пояснения и сложного сюжета.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 как новая форма сатирического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Интернет-мем действует иначе, но опирается на тот же принцип узнавания. Короткая подпись, знакомый образ и резкий контраст создают сатирический эффект, который быстро распространяется в массовом общении и легко считывается.
</a:t>
            </a:r>
            <a:endParaRPr lang="en-US" sz="13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слишком резкой сатиры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теряет чувство меры, сатира легко превращается в циничное высмеивание. Тогда читатель видит не обличение порока, а желание унизить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жесткость упрощает сложную проблему и делает образ плоским. Вместо точного анализа возникает грубая насмешка, которая не убеждает, а отталкивает.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различать критику явления и оскорбление личности. Именно это различие отделяет художественную сатиру от злого памфлета или бытовой грубости.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Убедительная сатира сохраняет нравственную позицию автора. Она направлена против лжи, а не против человеческого достоинства, поэтому сохраняет доверие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сильного сатирического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бытовое наблюдение превращается в художественное разоблачение.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сатирик: смех, который не дает привыкнуть к злу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сатира напоминает: смеяться можно не только ради развлечения, но и ради нравственной ясности. Она заставляет увидеть привычное зло, назвать его и не принять за норму.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2026-05-23T12:33:25Z</dcterms:created>
  <dcterms:modified xsi:type="dcterms:W3CDTF">2026-05-23T12:33:25Z</dcterms:modified>
</cp:coreProperties>
</file>