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как наука: основные темы и значение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изучает наследственность и изменчивость, влияя на медицину, сельское хозяйство и биотехнологии.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генетики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генетики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генетики связано с открытиями Грега Менделя. В XX веке исследования хромосом и структура ДНК заложили основы молекулярной генетики, укрепив понимание живых организмов.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геном представлен 46 хромосомами, организующими хранилище генетических данных и направляющими развитие организма.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46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хромосом в клетках человека выражает полный комплект наследственной информации.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ДНК: структура и функции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ДНК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— двойная спираль, состоящая из комплементарных оснований: аденин с тимином, гуанин с цитозином, обеспечивающих стабильность и точность хранения информации.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молекул ДНК в организме человека достигает миллиардов километров, выполняя ключевые задачи передачи и воспроизведения генетических данных.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утверждает, что при скрещивании двух гомозиготных родителей потомство первого поколения будет однородным по признаку.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объясняет, что при скрещивании гибридов первого поколения проявляется расщепление признаков в соотношении 3:1.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гласит, что признаки наследуются независимо друг от друга, что сформировало основы генетического анализа.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Менделя: основы наследования признаков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модель наглядно демонстрирует вероятностный характер наследования и формирование разнообразия среди потомков.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Генотипы потомства: диаграмма Пеннета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каждого генотипа соотносится с историческими законами наследования, подтверждая фундаментальность Менделевских правил.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и мутации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и мутации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обеспечивает эволюционное развитие, создавая разнообразие популяций благодаря наследственным вариациям.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вследствие ошибок репликации, воздействия радиации и химических веществ, вызывая как безобидные, так и серьёзные генетические изменения.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скрещивание исследует наследование одного признака, позволяя выявить доминантные и рецессивные аллели у организмов.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Фенотипические соотношения 3:1 и 9:3:3:1 демонстрируют закономерности наследования на основе экспериментальных данных.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изучает одновременное наследование двух признаков, что способствует пониманию независимого распределения генов.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наследования: моногибридное и дигибридное скрещивание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включают эксперименты с горохом Менделя, подтверждающие теории закономерностей и вариативности наследования.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3648" y="1221275"/>
            <a:ext cx="4976703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различных способов наследования показывают влияние генетических механизмов на проявление признаков и заболеваний.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наследования признаков у человека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наследования определяет вероятность и форму проявления признака у потомков, что важно для диагностики и профилактики.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ВОЗ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в генетике человека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501500" y="1833650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родословных и кариотипирование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Генеалогический метод помогает выявлять наследственные патологии через изучение семейных связей и распространённости признаков.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501500" y="3281806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молекулярно-генетические методы, включая секвенирование, позволяют точно выявлять мутации, что улучшает диагностику и лечение.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болезни возникают из-за нарушений в численности или структуре хромосом, например, трисомия 21-й хромосомы приводит к синдрому Дауна с 47 хромосомами.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болезни: причины и примеры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Клайнфельтера характеризуется наличием дополнительной Х-хромосомы (XXY), что вызывает нарушения в развитии половой системы и снижает фертильность у мужчин.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Моносомия по Х-хромосоме вызывает синдром Тёрнера (XO), проявляющийся низкорослостью, характерными чертами лица и проблемами с репродуктивной функцией у девушек.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генной инженерии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CRISPR/Cas9: революция в редактировании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система позволяет точно и эффективно вносить изменения в геном, что открывает новые возможности для лечения заболеваний и создания трансгенных организмов с улучшенными свойствами.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Трансгенные организмы: новые возможности сельского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генной инженерии создаются растения и животные, устойчивые к вредителям и болезням, что повышает урожайность и снижает потери в агропромышленности.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терапия: перспективы лечения наследственных болезней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замены или исправления дефектных генов позволяют бороться с наследственными заболеваниями, улучшая качество жизни пациентов и расширяя границы медицины.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наследственных болезней обусловлены сложным взаимодействием множества генов с факторами окружающей среды.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медицина: доли наследственных заболеваний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необходимость комплексного подхода к диагностике и лечению наследственных заболеваний, учитывая их многофакторную природу.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(ВОЗ), 2022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проблемы в генетике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проблемы в генетике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человека вызывает споры о допустимости создания «дизайнерских детей» и об управлении генетическими данными в биобанках.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дискриминации по генетическим признакам при трудоустройстве и страховании формируют новые вызовы для законодательства и общественной морали.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35028"/>
            <a:ext cx="292200" cy="2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9063" y="1926628"/>
            <a:ext cx="270375" cy="30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35028"/>
            <a:ext cx="292200" cy="292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 сельском хозяйстве: ключевые направления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новых сортов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растений с повышенной урожайностью и устойчивостью к неблагоприятным условиям благодаря традиционным и молекулярным методам генетики.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модификация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ГМО с улучшенными качествами, например, устойчивостью к вредителям и гербицидам, что минимизирует использование пестицидов.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Биоукрепление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Проекты, как Golden Rice, направлены на увеличение питания за счёт обогащения продуктов витаминами и микроэлементами с помощью генной инженерии.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ДНК-анализа в судебной практике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 ДНК-типирования в криминалистике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1986 году в Великобритании ДНК-анализ впервые использовался для установления виновности в деле Колина Питча, что стало прорывом в судебной экспертизе.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Розыск пропавших и идентификация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ДНК-типирования широко применяется для поиска пропавших без вести и установления личности в чрезвычайных ситуациях, обеспечивая высокую точность.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использование в России и мире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ДНК-анализа активно применяется в криминалистике и семейных спорах, помогая объективно решать спорные вопросы и обеспечивать справедливость судебных решений.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 позволяет подбирать лекарства с учётом уникального генетического профиля пациента, снижая побочные эффекты и повышая эффективность лечения.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медицины связано с интеграцией генетических данных и технологий искусственного интеллекта для более точной диагностики и прогнозирования болезней.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Проекты, как «100 000 геномов» в Великобритании, способствуют выявлению генетических рисков многих заболеваний и разрабатывают целевые терапевтические стратегии.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генетики: персонализированная медицина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и рекомбинации создают разнообразие в популяциях, являясь основой для естественного отбора и эволюционных изменений.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синтетическая теория эволюции объединяет генетику с дарвиновской концепцией, расширяя понимание механизмов видообразования и адаптации.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позволяет исследовать пути миграций видов, их происхождение и приспособления к изменяющимся условиям среды.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генетики в изучении эволюции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Вавилов разработал теорию центров происхождения культурных растений, внёс значительный вклад в сохранение генетического разнообразия сельскохозяйственных культур.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российских учёных в генетике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Гершензон известен исследованиями регуляторных генов, играющих ключевую роль в молекулярных механизмах развития организмов.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российские генетические исследования сосредоточены на геномике растений и развитии методов генной диагностики заболеваний.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достижения включают вклад в разработку эффективных технологий генной терапии для лечения наследственных заболеваний и онкологии.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8807" y="344200"/>
            <a:ext cx="4433186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080850"/>
            <a:ext cx="3796800" cy="11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генетики для современного общества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338050"/>
            <a:ext cx="3796800" cy="8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является фундаментом медицинских и биотехнологических инноваций, улучшая здоровье и качество жизни. Важна этическая ответственность при применении генетических знаний для устойчивого развития общества.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2026-05-10T01:56:25Z</dcterms:created>
  <dcterms:modified xsi:type="dcterms:W3CDTF">2026-05-10T01:56:25Z</dcterms:modified>
</cp:coreProperties>
</file>