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727075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Земли: что это такое и как он влияет на жизнь людей
</a:t>
            </a:r>
            <a:endParaRPr lang="en-US" sz="3100" dirty="0"/>
          </a:p>
        </p:txBody>
      </p:sp>
      <p:sp>
        <p:nvSpPr>
          <p:cNvPr id="4" name="Text 1"/>
          <p:cNvSpPr txBox="1"/>
          <p:nvPr/>
        </p:nvSpPr>
        <p:spPr>
          <a:xfrm>
            <a:off x="4678525" y="2928050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разных мест так не похож?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45435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климат: в чём разница и зачем это изучать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климат: в чём разница и зачем это изучать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быстро, а климат складывается из повторяющихся особенностей атмосферы за многие годы. На уроке разберём, от чего зависит климат и почему он важен для природы и людей.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климатообразующие факторы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широта
</a:t>
            </a:r>
            <a:pPr algn="l" indent="0" marL="0">
              <a:lnSpc>
                <a:spcPct val="115000"/>
              </a:lnSpc>
              <a:buNone/>
            </a:pPr>
            <a:r>
              <a:rPr lang="en-US" sz="5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территория к экватору, тем больше солнечного тепла она получает. Поэтому у экватора климат обычно жарче, а к полюсам температура заметно снижается.
</a:t>
            </a:r>
            <a:endParaRPr lang="en-US" sz="1089" dirty="0"/>
          </a:p>
        </p:txBody>
      </p:sp>
      <p:sp>
        <p:nvSpPr>
          <p:cNvPr id="12" name="Text 3"/>
          <p:cNvSpPr txBox="1"/>
          <p:nvPr/>
        </p:nvSpPr>
        <p:spPr>
          <a:xfrm>
            <a:off x="2003627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над уровнем моря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подъёмом в горы воздух становится холоднее, поэтому на одной широте в низинах и высокогорьях климат может сильно различаться. Это хорошо заметно в горных районах.
</a:t>
            </a:r>
            <a:endParaRPr lang="en-US" sz="1069" dirty="0"/>
          </a:p>
        </p:txBody>
      </p:sp>
      <p:sp>
        <p:nvSpPr>
          <p:cNvPr id="13" name="Text 4"/>
          <p:cNvSpPr txBox="1"/>
          <p:nvPr/>
        </p:nvSpPr>
        <p:spPr>
          <a:xfrm>
            <a:off x="3737253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океаны сглаживают перепады температуры и добавляют влажности. На побережьях зима мягче, лето прохладнее, а внутри материков климат чаще более сухой и контрастный.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5470878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ветры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задерживают влажные воздушные массы и меняют распределение осадков, а господствующие ветры переносят тепло и холод между районами. Так климат становится неодинаковым даже рядом.
</a:t>
            </a:r>
            <a:endParaRPr lang="en-US" sz="1088" dirty="0"/>
          </a:p>
        </p:txBody>
      </p:sp>
      <p:sp>
        <p:nvSpPr>
          <p:cNvPr id="15" name="Text 6"/>
          <p:cNvSpPr txBox="1"/>
          <p:nvPr/>
        </p:nvSpPr>
        <p:spPr>
          <a:xfrm>
            <a:off x="7204485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 холодные течения влияют на температуру воздуха над океаном и побережьями. Они могут делать климат теплее, холоднее или влажнее, чем ожидается по широте.
</a:t>
            </a:r>
            <a:endParaRPr lang="en-US" sz="11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Земли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Земли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4139401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области крайнего холода и очень малого количества осадков. Большую часть года поверхность покрыта снегом и льдом, а жизнь здесь особенно трудна.
</a:t>
            </a:r>
            <a:endParaRPr lang="en-US" sz="1094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394020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Субарктический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него характерны долгая холодная зима и короткое прохладное лето. Условия суровые, поэтому растительность небогатая, а природа долго восстанавливается.
</a:t>
            </a:r>
            <a:endParaRPr lang="en-US" sz="1094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2648645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пояса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умеренных поясах ярко выражены времена года: тёплое лето, холодная зима и переходные сезоны. Именно здесь климат наиболее привычен для многих жителей России.
</a:t>
            </a:r>
            <a:endParaRPr lang="en-US" sz="1094" dirty="0"/>
          </a:p>
        </p:txBody>
      </p:sp>
      <p:sp>
        <p:nvSpPr>
          <p:cNvPr id="16" name="Text 6"/>
          <p:cNvSpPr txBox="1"/>
          <p:nvPr/>
        </p:nvSpPr>
        <p:spPr>
          <a:xfrm>
            <a:off x="270000" y="1903269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пояса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тропиках сохраняются высокие температуры, но осадков часто мало. Поэтому здесь широко распространены пустыни, полупустыни и редколесья, приспособленные к жаре.
</a:t>
            </a:r>
            <a:endParaRPr lang="en-US" sz="1094" dirty="0"/>
          </a:p>
        </p:txBody>
      </p:sp>
      <p:sp>
        <p:nvSpPr>
          <p:cNvPr id="17" name="Text 7"/>
          <p:cNvSpPr txBox="1"/>
          <p:nvPr/>
        </p:nvSpPr>
        <p:spPr>
          <a:xfrm>
            <a:off x="270000" y="1157900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круглый год много тепла и влаги. Частые дожди и высокая температура создают условия для густых лесов и богатого разнообразия живых организмов.
</a:t>
            </a:r>
            <a:endParaRPr lang="en-US" sz="109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не только различаются по поясам, но и влияют на продолжительность сезонов, таяние снега и условия для жизни растений и животных.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средних температур по климатическим поясам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экватора, тем меньше тепла получает территория. Это главный признак широтной смены климатов.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климатические обобщения по климатическим поясам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46945"/>
            <a:ext cx="236400" cy="1891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1196" y="1916405"/>
            <a:ext cx="15637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Атмосферная циркуляция и воздушные массы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воздушная масса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масса — это большой объём воздуха с близкими температурой и влажностью. Её свойства зависят от района, где она сформировалась, и от времени года.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воздушные массы движутся, они приносят потепление или похолодание, меняют направление ветра и могут вызывать облачность и осадки. Так погода быстро становится другой.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Экваториальные, тропические, умеренные и арктические массы отличаются количеством тепла и влаги. Именно поэтому одни территории бывают сырыми, а другие — сухими и холодными.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для 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обмен воздухом между районами Земли помогает перераспределять тепло и влагу. Без этого климат на планете был бы гораздо более резким и неравномерным.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климат территории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несколько природных факторов вместе создают устойчивый климат местности.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пояса отличаются по теплу, влаге и сезонности.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пояса: краткое сравнение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между поясами связаны с количеством тепла и влаги, а также с длительностью сезонов.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географические характеристики климатических поясов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России: почему он очень разнообразный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Балтики до Тихого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огромна, поэтому её запад, восток, север и юг получают разное количество тепла и влаги. На одном конце страны климат уже смягчается морским воздухом, а на другом чувствуется суровая зима и короткое лето.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европейской части и Сибири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России сильнее ощущает влияние Атлантики, поэтому здесь погода чаще мягче и влажнее. В Сибири материк сильно остывает зимой, а летом прогревается, из-за чего климат становится более континентальным.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и Дальний 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разделяет разные климатические области, а на Дальнем Востоке особенно заметно влияние океана и муссонных ветров. Поэтому даже в одной стране можно встретить очень разные природные условия и режим погоды.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осадках определяет не только влажность воздуха, но и густоту растительности, уровень воды в реках и возможность земледелия.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осадков в разных типах климата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осадков получают влажные экваториальные районы, меньше всего — пустыни. Количество влаги напрямую связано с природными условиями территории.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климатические обобщения по типам климата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природу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 влажный климат создаёт условия для густых лесов с большим разнообразием видов. В засушливых районах растения приспосабливаются к нехватке влаги, а в холодных — растут медленно и низкоросло.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определяет, какие животные могут жить на территории круглый год. Одни виды приспосабливаются к жаре и сухости, другие — к морозам, короткому лету и длительной зимней спячке или миграции.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водный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количество осадков влияют на полноводность рек, время половодья и замерзание водоёмов. В тёплых районах реки часто питаются дождями, а в холодных многое зависит от таяния снега и льда.
</a:t>
            </a:r>
            <a:endParaRPr lang="en-US" sz="1191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процессы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 сроки цветения, плодоношения и вегетации растений. От него зависят также перелёты птиц, размножение животных и длительность периода, когда природа активно развивается и восстанавливается.
</a:t>
            </a:r>
            <a:endParaRPr lang="en-US" sz="11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 жильё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холодном климате люди выбирают тёплую одежду, строят дома с хорошим утеплением и используют надёжное отопление. В жарких районах важны лёгкие материалы, тень, вентиляция и защита от перегрева.
</a:t>
            </a:r>
            <a:endParaRPr lang="en-US" sz="114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определяет, какие культуры можно выращивать без больших рисков. В тёплых районах лучше растут теплолюбивые растения, а в более прохладных — зерновые и корнеплоды, устойчивые к короткому лету.
</a:t>
            </a:r>
            <a:endParaRPr lang="en-US" sz="114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местностях особенно важны орошение, экономия воды и точный расчёт её расхода. Там, где влаги много, чаще нужны дренаж, защита почв от переувлажнения и борьба с сыростью.
</a:t>
            </a:r>
            <a:endParaRPr lang="en-US" sz="1171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размещение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влияет на дороги, работу транспорта, туристические сезоны и здоровье людей. Из-за его особенностей города, порты и сельские поселения обычно размещаются там, где жить и работать удобнее.
</a:t>
            </a:r>
            <a:endParaRPr lang="en-US" sz="117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жизнь и хозяйство людей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природные зоны распределяются не случайно: они связаны с теплом и влажностью. Чем суровее климат, тем беднее растительность и короче период активной жизни организмов.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климатические условия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благоприятные условия для разнообразной природы дают тёплые и влажные районы, а самые ограниченные — холодные и сухие территории.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климатические условия меняют повседневную жизнь, строительные решения и сельское хозяйство.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приспосабливается к разному климату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по-разному приспосабливаются к климату, чтобы сделать жизнь безопаснее, а хозяйство — устойчивее и эффективнее.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климат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и обработки данных в метеорологии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климата: что означает этот термин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климата: что означает этот термин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меняется климат, тем труднее растениям, животным и людям приспосабливаться. Поэтому особенно важны наблюдения, научные данные и бережное отношение к природе.
</a:t>
            </a:r>
            <a:endParaRPr lang="en-US" sz="118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происходит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важных причин — увеличение выбросов парниковых газов при сжигании топлива. Дополнительное влияние оказывают вырубка лесов и более высокое потребление энергии и ресурсов.
</a:t>
            </a:r>
            <a:endParaRPr lang="en-US" sz="118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наблюдают учёные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Земли фиксируют рост средней температуры, сокращение льда и смещение привычных сезонов дождей и засух. Эти изменения влияют на природу и жизнь людей.
</a:t>
            </a:r>
            <a:endParaRPr lang="en-US" sz="1189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Долговременные сдвиги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означает не отдельное жаркое лето или холодную зиму, а устойчивые перемены температур, осадков, ветров и других характеристик, заметные на протяжении многих лет.
</a:t>
            </a:r>
            <a:endParaRPr lang="en-US" sz="11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последствий изменения климата в разных регионах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Арктика: лёд уходит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широтах потепление заметно по таянию морского льда и ледников. Это меняет условия для животных и людей, которые зависят от устойчивого льда, а также повышает риски для прибрежных территорий.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районы: воды становится 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с сухим климатом засухи могут становиться длительнее и сильнее. Из-за этого страдают посевы, ухудшается состояние пастбищ и возрастает дефицит воды для населения, сельского хозяйства и животных.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Побережья: угроза сильных ливней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прибрежных территориях климатические изменения часто проявляются в более сильных осадках и штормовых явлениях. Это приводит к подтоплениям, повреждению дорог и зданий, а также к необходимости усиливать защиту берегов.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привычки напрямую связаны с расходом топлива, воды и электроэнергии. Даже небольшие изменения в быту помогают уменьшить нагрузку на окружающую среду.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помогают беречь климатические ресурсы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меры, которые сокращают потребление энергии и топлива. Остальные действия поддерживают общий результат и помогают экономить природные ресурсы.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изучают по картам и длительным наблюдениям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Метеонаблюдения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метеостанциях регулярно измеряют температуру, осадки, давление и ветер. Эти данные собирают каждый день, чтобы получить надёжную картину состояния атмосферы.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Многолетние ряды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сведения сравнивают за многие годы. Так можно увидеть не случайные колебания погоды, а устойчивые особенности климата конкретной территории.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Карты и таблицы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наблюдений составляют климатические карты, графики и таблицы. Они помогают сравнивать разные регионы, сезоны и годы в удобной форме.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Практические выводы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данные используют для сельского хозяйства, строительства, транспорта, водоснабжения и предупреждения опасных явлений. Без них невозможно принимать точные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основа природных и человеческих различий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помогает понять, почему на Земле так по-разному выглядят природа, хозяйство и жизнь людей. Его изучение важно не только для географии, но и для будущего планеты.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2026-06-02T14:56:17Z</dcterms:created>
  <dcterms:modified xsi:type="dcterms:W3CDTF">2026-06-02T14:56:17Z</dcterms:modified>
</cp:coreProperties>
</file>