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image" Target="../media/image-11-8.jpe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веществ: ключевые вопросы и значение
</a:t>
            </a:r>
            <a:endParaRPr lang="en-US" sz="2919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Вещества окружают нас повсюду — от воздуха до пищи и воды.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нам знать о веществах: взгляд в прошлое и настоящие дни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веществ родилось в древности и развивается до сих пор. Благодаря Менделееву появилась периодическая таблица — основа современной химии. Знания о веществах важны в науке, технологиях, медицине и в повседневной жизни каждого школьника.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710" y="1147289"/>
            <a:ext cx="2502930" cy="2062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4435" y="1147289"/>
            <a:ext cx="2502930" cy="206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7360" y="1147289"/>
            <a:ext cx="2502930" cy="2062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включает понятие «вещество»?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Вещество — это всё, из чего состоят предметы вокруг нас: воздух, вода, металлы, пластмассы. Они имеют массу и занимают объём, формируя наш мир.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привычных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 стакане, металл ложки или кислород в воздухе — все это вещества с определёнными свойствами и формой.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Вещества в повседневности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день мы сталкиваемся с разными веществами — они в нашей пище, одежде, мебели и воздухе, который мы дышим.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3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вещество: определения и примеры
</a:t>
            </a:r>
            <a:endParaRPr lang="en-US" sz="273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275" y="1093717"/>
            <a:ext cx="2662200" cy="17964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5900" y="1093717"/>
            <a:ext cx="2662200" cy="179646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3600" y="1093717"/>
            <a:ext cx="2662200" cy="179646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7313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вещества — из одного элемента
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87313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вещества, состоящие из одинаковых атомов. Примеры — водород (H2), кислород (O2), серебро (Ag). Они обладают особыми свойствами каждого элемента.
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3410352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вещества — соединения разных элементов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410352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(H2O) состоит из водорода и кислорода, а поваренная соль (NaCl) — из натрия и хлора. Их свойства отличаются от свойств отдельных элементов.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133391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Визуализация структуры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133391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Молекула воды показана как три соединённых атома, а металлическое железо — как расположение атомов в решётке, что влияет на его свойства.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и сложные вещества: что это значит?
</a:t>
            </a:r>
            <a:endParaRPr lang="en-US" sz="264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количества простых и сложных веществ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Сложных веществ в природе и лабораториях гораздо больше, так как комбинации элементов бесконечны.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сложных веществ объясняет разнообразие материалов и их уникальные свойства.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публикации, данные Википедии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325" y="1615350"/>
            <a:ext cx="221100" cy="221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0775" y="1615350"/>
            <a:ext cx="221100" cy="221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325" y="3339660"/>
            <a:ext cx="221100" cy="1768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82362" y="3315000"/>
            <a:ext cx="197925" cy="226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элементы — основа всех веществ
</a:t>
            </a:r>
            <a:endParaRPr lang="en-US" sz="2660" dirty="0"/>
          </a:p>
        </p:txBody>
      </p:sp>
      <p:sp>
        <p:nvSpPr>
          <p:cNvPr id="13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Всего элементов — 118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них 94 встречаются в природе, остальные созданы искусственно в лабораториях учёных.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Периодическая таблица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Систематизирует все элементы по свойствам и атомному строению, отражая закономерности химии.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128745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элементов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759525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объединяются в соединения, формируя вещества с разнообразными характеристиками.
</a:t>
            </a:r>
            <a:endParaRPr lang="en-US" sz="900" dirty="0"/>
          </a:p>
        </p:txBody>
      </p:sp>
      <p:sp>
        <p:nvSpPr>
          <p:cNvPr id="19" name="Text 8"/>
          <p:cNvSpPr txBox="1"/>
          <p:nvPr/>
        </p:nvSpPr>
        <p:spPr>
          <a:xfrm>
            <a:off x="540100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науки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4872750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Химия изучает элементы и их взаимодействия для создания новых материалов и технологий.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275" y="1545020"/>
            <a:ext cx="4876200" cy="19433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распространённые элементы земной коры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долю основных элементов в массе земной коры и их значения для природных процессов.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и кремний доминируют в составе коры, формируя минералы и почву.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Геохимические исследования Земли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710" y="1147289"/>
            <a:ext cx="2502930" cy="2062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4435" y="1147289"/>
            <a:ext cx="2502930" cy="206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7360" y="1147289"/>
            <a:ext cx="2502930" cy="2062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Атом — основная частица элемента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Атом обладает свойствами своего химического элемента и является наименьшей структурной единицей вещества.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Молекулы — связка атомов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связанных атомов формирует молекулу, которая определяет свойства вещества, например, вода состоит из H2O.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Визуализация молекулы воды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два атома водорода, соединённые с атомом кислорода, образуя молекулу, ответственную за уникальные свойства воды.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3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состоят вещества: атомы и молекулы
</a:t>
            </a:r>
            <a:endParaRPr lang="en-US" sz="273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смеси: отличия от чистых веществ
</a:t>
            </a:r>
            <a:endParaRPr lang="en-US" sz="2751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23012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Смесь представляет собой сочетание двух и более веществ без образования новых химических соединений.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16894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вещества имеют постоянный состав и определённые свойства, в то время как смесь — это физическое сочетание.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06396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смеси выглядят как единое целое, например, раствор сахара в воде.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545650" y="3935708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Разнородные смеси состоят из заметных компонентов, как песок в воде или гранит.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04101" y="1531950"/>
            <a:ext cx="5958698" cy="188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однородных и разнородных смесей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025" y="4569900"/>
            <a:ext cx="77616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химия, базы данных веществ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11400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состав и внешний вид различных типов смесей, встречающихся в природе и быту.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77471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смеси равномерны, а разнородные состоят из видимых компонентов.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788" y="1093150"/>
            <a:ext cx="2003575" cy="1797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4188" y="1093150"/>
            <a:ext cx="2003575" cy="1797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2463" y="1093150"/>
            <a:ext cx="2003575" cy="1797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30738" y="1093150"/>
            <a:ext cx="2003575" cy="17976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74613" y="3103484"/>
            <a:ext cx="16938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Фильтрование: очистка воды от песка
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674688" y="3566944"/>
            <a:ext cx="16938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фильтровании смесь проходят через фильтр, который задерживает крупные частицы. Например, воду с песком пропускают через ткань или фильтр, отделяя чистую воду от песчинок. Этот метод широко используется в быту для получения чистой питьевой воды.
</a:t>
            </a:r>
            <a:endParaRPr lang="en-US" sz="826" dirty="0"/>
          </a:p>
        </p:txBody>
      </p:sp>
      <p:sp>
        <p:nvSpPr>
          <p:cNvPr id="13" name="Text 2"/>
          <p:cNvSpPr txBox="1"/>
          <p:nvPr/>
        </p:nvSpPr>
        <p:spPr>
          <a:xfrm>
            <a:off x="2709009" y="3103484"/>
            <a:ext cx="16938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Выпаривание: получение соли из морской воды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2709084" y="3566944"/>
            <a:ext cx="16938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 воды позволяет выделить растворённые вещества. Морскую воду нагревают до кипения, вода испаряется, а на дне остаётся соль. Такой способ применяют для добычи бытовой и технической соли.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4743405" y="3103484"/>
            <a:ext cx="16938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Магнитное разделение: выделение железных частиц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4743480" y="3566944"/>
            <a:ext cx="16938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смеси есть железосодержащие элементы, можно использовать магнит. Железо притягивается к магниту, отделяясь от остальной смеси. Этот способ полезен при очистке порошков или сбора железных отходов.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6777801" y="3103484"/>
            <a:ext cx="16938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Дистилляция: очистка и разделение жидкостей
</a:t>
            </a:r>
            <a:endParaRPr lang="en-US" sz="1000" dirty="0"/>
          </a:p>
        </p:txBody>
      </p:sp>
      <p:sp>
        <p:nvSpPr>
          <p:cNvPr id="18" name="Text 7"/>
          <p:cNvSpPr txBox="1"/>
          <p:nvPr/>
        </p:nvSpPr>
        <p:spPr>
          <a:xfrm>
            <a:off x="6777876" y="3566944"/>
            <a:ext cx="16938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Дистилляция применяется для очистки жидкостей и получения чистых веществ. Вместо испарения и последующего охлаждения, например, получают чистую воду из растворов или делают спирт высокой концентрации.
</a:t>
            </a:r>
            <a:endParaRPr lang="en-US" sz="900" dirty="0"/>
          </a:p>
        </p:txBody>
      </p:sp>
      <p:sp>
        <p:nvSpPr>
          <p:cNvPr id="19" name="Text 8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20" name="Text 9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разделения смесей: примеры из жизни
</a:t>
            </a:r>
            <a:endParaRPr lang="en-US" sz="260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смесей и чистых веществ на Земле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веществ в природе встречается в виде сложных смесей, формирующих окружающую среду. Чистые вещества чаще создают искусственно.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природных объектов — сложные смеси, что подчеркивает важность методов их разделения и изучения.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атлас природы, 2023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— визуальная характеристика вещества, позволяющая отличать материалы без сложных приборов. Он зависит от структуры и состава вещества.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 — результат выделения молекул, воспринимаемых обонятельными рецепторами. Например, хлор обладает резким запахом, а вода не имеет запаха.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443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плавления и кипения показывает, при каких условиях вещество меняет агрегатное состояние, что важно для его применения в технологиях.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738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определяет отношение массы вещества к его объёму, она помогает определить материал по его физическим свойствам и использовать в расчетах.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22850" y="397250"/>
            <a:ext cx="78717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свойства веществ: основные характеристики
</a:t>
            </a:r>
            <a:endParaRPr lang="en-US" sz="280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6575" y="1406675"/>
            <a:ext cx="4025600" cy="2220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таблица: металлы и неметаллы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основные физические свойства металлов и неметаллов с примерами: железо и сера.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Металлы обладают высокими показателями теплопроводности и электропроводности, в отличие от неметаллов, что определяет их области применения.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химии, 2023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710" y="1147289"/>
            <a:ext cx="2502930" cy="2062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100" y="1148404"/>
            <a:ext cx="2505600" cy="20602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025" y="1148404"/>
            <a:ext cx="2505600" cy="20602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Агрегатные состояния воды
</a:t>
            </a:r>
            <a:pPr algn="l" indent="0" marL="0">
              <a:lnSpc>
                <a:spcPct val="115000"/>
              </a:lnSpc>
              <a:buNone/>
            </a:pPr>
            <a:r>
              <a:rPr lang="en-US" sz="74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может существовать в трёх состояниях — лед, жидкость и пар, при этом химическая формула остаётся неизменной. Эти изменения обусловлены температурным режимом и влияют на физические свойства вещества.
</a:t>
            </a:r>
            <a:endParaRPr lang="en-US" sz="1387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прочности сплавов
</a:t>
            </a:r>
            <a:pPr algn="l" indent="0" marL="0">
              <a:lnSpc>
                <a:spcPct val="115000"/>
              </a:lnSpc>
              <a:buNone/>
            </a:pPr>
            <a:r>
              <a:rPr lang="en-US" sz="70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Бронза — это сплав меди и олова, обладающий большей прочностью и устойчивостью к коррозии по сравнению с чистой медью. Такой пример демонстрирует, как композиция влияет на характеристики материала.
</a:t>
            </a:r>
            <a:endParaRPr lang="en-US" sz="1314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химического состава на свойства
</a:t>
            </a:r>
            <a:pPr algn="l" indent="0" marL="0">
              <a:lnSpc>
                <a:spcPct val="115000"/>
              </a:lnSpc>
              <a:buNone/>
            </a:pPr>
            <a:r>
              <a:rPr lang="en-US" sz="77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Добавление небольших количеств других элементов изменяет свойства вещества. Например, сталь с разным содержанием углерода может иметь разные прочность и твердость, что важно в промышленности.
</a:t>
            </a:r>
            <a:endParaRPr lang="en-US" sz="1447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7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вещества и их изменения при изменении состава
</a:t>
            </a:r>
            <a:endParaRPr lang="en-US" sz="237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7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химического элемента: от природы до создания вещества
</a:t>
            </a:r>
            <a:endParaRPr lang="en-US" sz="1975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превращения природного сырья в химическое вещество или материал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веществ для человека и общества
</a:t>
            </a:r>
            <a:endParaRPr lang="en-US" sz="2798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23012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— вещества обеспечивают организм энергией и строительными материалами, включая белки, жиры, углеводы и минеральные соли.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16894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— кислород необходим для жизненных процессов, поддерживает обмен веществ и образование энергии в клетках.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06396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— материалы, такие как цемент, сталь и стекло, создают основы зданий и инфраструктуры, обеспечивая долговечность.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545650" y="3935708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и транспорт — вещества важны для изготовления лекарств, а также топлива и аккумуляторов для транспорта и техники.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275" y="1093717"/>
            <a:ext cx="2662200" cy="17964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5900" y="1093717"/>
            <a:ext cx="2662200" cy="179646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3600" y="1093717"/>
            <a:ext cx="2662200" cy="179646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7313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Естественные вещества в природе
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87313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Минералы, древесина и воздух — примеры веществ, встречающихся без участия человека. Они образуются природными процессами и составляют основу экосистем и природных материалов.
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3410352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Искусственные вещества и их создание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410352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Пластмассы, лекарства и сплавы создаются человеком с целью улучшения жизни. Они часто имеют сложный состав и особые свойства, недоступные в природе.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133391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воздействия на окружающую среду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133391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Естественные вещества обычно биодеградируемы, а искусственные могут накапливаться, вызывая экологические проблемы. Знание их различий помогает выбирать безопасные материалы.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Естественные и искусственные вещества: сходства и отличия
</a:t>
            </a:r>
            <a:endParaRPr lang="en-US" sz="260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числа известных веществ со временем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Прогресс науки и технологий ускорил открытие и синтез новых веществ, расширяя их численность в геометрической прогрессии.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химической промышленности и исследований способствует постоянному росту многообразия веществ в природе и искусстве.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химии, 2024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Многообразие веществ — фундамент мира и цивилизации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состава и свойств веществ раскрывает принципы природы и технологий, позволяет безопасно и разумно использовать их в разных сферах жизни и обеспечивает развитие общества.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2026-05-07T08:48:57Z</dcterms:created>
  <dcterms:modified xsi:type="dcterms:W3CDTF">2026-05-07T08:48:57Z</dcterms:modified>
</cp:coreProperties>
</file>