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симметрия: что это такое и где она встречается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связывает точки через центр и задаёт поворот фигуры на 180°.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геометрии 7 класса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— преобразование фигур, опирающееся на равенство геометрических образов. В 7 классе она помогает повторить отрезки, середины, углы, параллельные прямые и координатную плоскость, а также решать задачи на построение и анализировать свойства четырёхугольников.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центральной симметрии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называется центром симметрии, если для каждой точки A существует точка A′. При этом центр O является серединой отрезка AA′ и всегда лежит на одной прямой с A и A′.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 A′ находятся по разные стороны от центра O и удалены от него на одинаковые расстояния. Иными словами, отрезок AA′ делится пополам в точке O.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центральной симметрией, если при таком соответствии всех её точек образ совпадает с самой фигурой. Тогда каждая характерная точка имеет «пару» относительно одного центра.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расположены симметричные точки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«ось»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 A и A′ всегда лежат на одной прямой с центром O. Отрезки OA и OA′ равны, а центр O делит отрезок AA′ пополам, поэтому точки оказываются по разные стороны от O.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оформлении чертежа достаточно отметить три вещи: точки A, A′ и O, сам отрезок AA′ и равенство отрезков OA и OA′. Эти признаки показывают центральную симметрию без лишних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точки, симметричной данной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точка A и центр O; по прямой через A и O откладываем расстояние до A′ и повторяем для каждой вершины фигуры.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осевая симметрия: различия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преобразований помогает не перепутать правила построения и правильно находить соответствующие точки.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оба вида дают «пары» соответствующих точек, но центральная симметрия задаётся центром-точкой, а осевая — осью-прямой, поэтому проверка делается по разным признакам.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«Центральная и осевая симметрия» (сравнение правил).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у которых есть центр симметрии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окружности — это её центр. Если повернуть окружность на 180° вокруг центра, все точки окажутся на прежних местах: образ совпадёт с исходной фигурой.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параллелограмма центром симметрии служит точка пересечения его диагоналей. Она делит диагонали пополам, поэтому каждая вершина имеет противоположную симметричную вершину.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ромб,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относятся к частным случаям параллелограмма, поэтому для них тоже есть центр симметрии. Он совпадает с пересечением диагоналей и одинаково «отражает» вершины.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обладает центром симметрии: это его середина. Если поменять местами концы относительно середины, получится тот же самый отрезок, только «в другом направлении».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шестиугольник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шестиугольника центр симметрии совпадает с центром фигуры. Поворот на 180° переводит каждую вершину в противоположную вершину, сохраняя весь контур.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ли у фигуры центр симметрии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построена на «выбранном наборе» примеров, поэтому важен вывод о закономерности, а не точные проценты.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не зависит от того, насколько рисунок «красивый». Решает строгое совпадение соответствующих точек относительно одного центра.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круговая диаграмма по набору фигур: квадрат, прямоугольник, ромб, окружность, треугольник, пятиугольник, звезда, буква (доли условные).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на координатной плоскости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имеет координаты (x, y), то точка, симметричная ей относительно начала координат, имеет координаты (-x, -y). Это означает: обе точки на одинаковом расстоянии от начала координат, но в противоположных направлениях.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оси, начало координат и две точки в разных четвертях. Тогда видно, что при симметрии «меняются знаки» координат, а расстояния до центра остаются равными, поэтому фигуры совпадают после поворота на 180°.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центральной симметрии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сохраняет длины отрезков, величины углов и общий вид фигуры. Поэтому получившийся образ не «искажается»: он только переносится и занимает другое положение на плоскости.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параллельные прямые остаются параллельными. А совпадающие фигуры имеют одинаковые площадь и периметр, ведь размеры и форма сохраняются при повороте на 180° вокруг центра.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относится к движениям: фигура не растягивается и не сжимается. Меняется только её ориентация и место на координатной плоскости, а метрические характеристики сохраняются.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центральную симметрию удобно использовать для проверки чертежей: если при повороте на 180° все характерные точки и отрезки заняли «свои пары», значит преобразование выполнено правильно.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и совпадение фигур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повороте на 180° каждая вершина (и вообще любая точка) приходит в центрально-симметричное положение, поэтому фигура совпадает сама с собой.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показывает связь центральной симметрии с поворотом ровно на половину полного оборота, а не с поворотами на 90°.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демонстрация (схема поворота на 90° и 180°).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имеют центр симметрии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есть ли у фигуры центр симметрии и где он расположен: для окружности — центр, для отрезка — середина, для четырёхугольников-«параллелограммов» — точка пересечения диагоналей.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появляется у окружности и у фигур с «диагональной» симметрией, а у треугольников — отсутствует.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из школьного курса геометрии 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фигуру на центральную симметрию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Найдите кандидата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предполагаемый центр O по рисунку: часто это точка пересечения диагоналей или середина заметного отрезка.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Сверьте совпадение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поверните фигуру на 180° вокруг O: если контур совпадает целиком, центральная симметрия подтверждена.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Проверьте пары точек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нескольких характерных точек найдите им «вторую» точку по другую сторону от O на равном расстоянии. Они должны лежать на одной прямой с O.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центральной симметрии на рисунке
</a:t>
            </a:r>
            <a:endParaRPr lang="en-US" sz="2190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по характерным точкам: вершинам, серединам отрезков, изломам и пересечениям.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 природе и быту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Снежинки: повторение через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снежинок часто можно заметить рисунок, который после поворота на 180° выглядит так же. Это связано с тем, как равномерно распределяются элементы узора по всей площади.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 узоры на ободе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колёс и декоративных ободов орнамент расположен так, что противоположные детали оказываются «парными» относительно центральной точки. Поэтому рисунок читается одинаково при повороте на половину оборота.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 знаки: узнаваемость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шахматах и элементы значков нередко имеют центральную симметрию: одна половина как будто «переворачивается» относительно центра. Благодаря этому форма становится более чёткой и легко различимой.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симметрия встречается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примеров обычно дают орнаменты: там центральная симметрия помогает создавать повторяющийся и «собранный» узор.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показывает приоритет орнаментальных и оформительских решений: они проще всего выявляют пары точек относительно центра.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иллюстрации (школьный контекст, без статистической выборки).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центральную и осевую симметрии: ищут прямую-соответствия вместо точки-центра. Тогда пары точек оказываются не на одинаковых расстояниях от нужного элемента.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выбрать неверный центр O. Центральная симметрия выполняется только тогда, когда O действительно является серединой отрезков между соответствующими точками.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фигуру симметричной, потому что совпадает «часть» рисунка. Но центральная симметрия требует, чтобы каждой характерной точке соответствовала парная точка по всему контуру.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строить пары точек и целые фигуры быстрее: достаточно корректно найти центр и выполнить поворот на 180° по правилам соответствия.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легко находить точки-пары: если точка имеет (x, y), то её образ — (-x, -y). Это удобно при проверке задач и построений.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орнаменты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рисунков из одинаковых элементов симметрия упрощает композицию. Достаточно задать один фрагмент и затем получить остальные через центрально-симметричное преобразование.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используется для проверки правильности конструкций: формы сохраняются, а значит можно контролировать длины, расположение точек и целостность контура.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соответствующих точек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точек проверяются так: для каждой пары расстояния до центра равны, а центр O является серединой отрезка между точками.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для нескольких пар точек выполняются равенство расстояний и лежание на одной прямой с центром, симметрия подтверждается с высокой уверенностью.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демонстрация правила центральной симметрии (модель для проверки на чертеже).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— это «поворот на половину оборота»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— это соответствие точек относительно центра: каждая точка имеет пару на той же прямой и на таком же расстоянии, но по другую сторону. Фигура совпадает при повороте на 180°, сохраняя длины, углы и площадь, а признаки проверяются на чертеже и в координатах.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2026-05-13T08:25:51Z</dcterms:created>
  <dcterms:modified xsi:type="dcterms:W3CDTF">2026-05-13T08:25:51Z</dcterms:modified>
</cp:coreProperties>
</file>