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здорового образа жизни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привычки, которые сохраняют здоровье, силы и хорошее самочувствие.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 8 классе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13–14 лет организм быстро меняется, поэтому сон, питание, движение и спокойный настрой особенно влияют на здоровье и учёбу. Именно сейчас закладываются привычки, которые останутся надолго.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288" y="1512375"/>
            <a:ext cx="231525" cy="26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1788" y="1512375"/>
            <a:ext cx="231525" cy="264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27338" y="1541715"/>
            <a:ext cx="257400" cy="2059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51825" y="1512375"/>
            <a:ext cx="165375" cy="2646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84287" y="1515975"/>
            <a:ext cx="257400" cy="257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здоровый образ жизни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80000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Сбалансированный рацион даёт энергию для учёбы, роста и спорта. Важно есть разнообразные продукты и не заменять нормальный приём пищи случайными перекусами.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958494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укрепляет сердце, мышцы и осанку, помогает выносливости и уменьшает усталость. Даже ежедневная ходьба и активные перемены уже приносят пользу.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3736986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Полноценный сон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восстанавливает силы, поддерживает память и внимание. Если ложиться и вставать примерно в одно время, организму легче соблюдать нужный ритм.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515481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гигиена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руки, зубы, одежда и аккуратный внешний вид снижают риск инфекций. Гигиенические привычки особенно важны после улицы, еды и физической нагрузки.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7293975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Психологическое благополучие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общение, отдых и умение справляться со стрессом помогают сохранять настроение и работоспособность. Поддержка взрослых и друзей тоже имеет большое значение.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питание подростка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должно быть в рационе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Подростку нужны овощи, фрукты, крупы, молочные продукты, мясо, рыба, яйца, бобовые и вода. Разнообразие помогает получать нужные питательные вещества.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лучше ограничивать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сладкие напитки, фастфуд, слишком солёные и жирные продукты ухудшают качество питания. Регулярные завтрак, обед и ужин помогают держать силы и внимание.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для учебной презентации по теме ЗОЖ, составлено по материалам школьного курса ОБЗР и рекомендациям ВОЗ.
</a:t>
            </a:r>
            <a:endParaRPr lang="en-US" sz="619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 самочувствие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привычки чаще всего поддерживают хорошее состояние в течение дня.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 питание дают наибольший эффект, а остальные факторы усиливают их влияние и помогают держать стабильное самочувствие.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 режим дня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обычно нужно 8–10 часов сна. Если время отхода ко сну и подъёма постоянно, мозгу легче запоминать информацию и быстрее восстанавливаться после уроков.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игры, телефон перед сном и вечерний кофеин мешают засыпанию. Из-за этого сон становится поверхностным, а утром появляются вялость и раздражительность.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Недосып заметно снижает концентрацию, замедляет реакцию и ухудшает успеваемость. Режим дня помогает распределить учёбу, отдых и сон без лишней перегрузки.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полезная привычка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показывает, как небольшие шаги превращаются в устойчивую привычку.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физическая активность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полезно не менее 60 минут умеренной или высокой активности в день. Подойдут ходьба, велосипед, подвижные игры, плавание, танцы и активные прогулки.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движение укрепляет сердце, мышцы, кости и осанку, а также повышает выносливость. Оно помогает снять напряжение после уроков и улучшает настроение без лишнего усилия.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918195"/>
            <a:ext cx="5037900" cy="1607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здорового распорядка дня восьмиклассника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распределить день так, чтобы сохранить силы, внимание и время на восстановление.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распорядок помогает меньше уставать, лучше учиться и вовремя восстанавливаться между нагрузками.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на основе принципов режима дня для подростков.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гигиена и профилактика заболеваний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Мытьё рук с мылом перед едой, после улицы и после туалета помогает убрать микробы и снизить риск заражений в повседневной жизни.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Чистка зубов два раза в день, душ, чистая одежда и уход за ногтями поддерживают здоровье, аккуратность и уверенность в себе.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Прививки, медицинские осмотры и своевременное обращение к врачу помогают заметить проблему раньше и предотвратить осложнения, пока болезнь не стала серьёзной.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особенно важна после физкультуры, прогулок и контакта с общими поверхностями. Эти простые действия становятся надёжной защитой каждый день.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привычек для 8 класса, 2025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 вредные привычки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легче удерживать вместе: они усиливают друг друга и помогают сохранять стабильный ритм учебного дня.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доля полезных привычек, тем лучше самочувствие; вредные привычки заметно ослабляют учебную и физическую устойчивость.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Экранное время и здоровье глаз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963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Длительная работа за экраном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и мышцы шеи быстро устают, если долго смотреть в экран без перерывов. Снижается частота моргания, появляется напряжение и сухость.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61705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Короткие паузы и правильная посадка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Каждые 20–30 минут полезно отвлекаться, менять положение тела и смотреть вдаль. Экран лучше держать на удобном расстоянии, а спину — прямо.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43447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Вечернее ограничение гаджетов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экран перед сном мешает расслаблению и засыпанию. Если сократить использование устройств вечером, сон становится спокойнее, а утренняя усталость уменьшается.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40757"/>
            <a:ext cx="9144000" cy="24020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562100" cy="6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Психологическое здоровье и поддержка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281250"/>
            <a:ext cx="4313100" cy="12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сохранять внутреннее равновесие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Психологическое здоровье поддерживают сон, отдых, движение и занятия, которые приносят радость. Важно не копить усталость и находить время для спокойных дел и общения.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51002" y="1298460"/>
            <a:ext cx="4313100" cy="11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поддержка взрослых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тревога, раздражительность или потеря интереса не проходят, не стоит оставаться одному с проблемой. Помощь взрослых и школьного специалиста помогает быстрее восстановиться.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наблюдений и рекомендаций по режиму дня, 2025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полезные привычки влияют на организм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заметные изменения обычно сначала проявляются в работоспособности, а затем — в настроении и общем тонусе.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сон, движение и питание постепенно повышают энергию и концентрацию, одновременно снижая усталость и раздражительность.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0488" y="787575"/>
            <a:ext cx="7783023" cy="248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Продукты, которые стоит выбирать чаще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продукты полезно включать в рацион школьника и какую роль они выполняют.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должен быть разнообразным: разные продукты дают разные вещества, а регулярные приёмы пищи помогают сохранять энергию в течение дня.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 рациональному питанию школьников и материалы ВОЗ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 отказ от вредных привычек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Курение, алкоголь и энергетические напитки не укрепляют здоровье подростка. Они перегружают сердечно-сосудистую и нервную системы, а также мешают нормальному росту и восстановлению.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Самовольные диеты, пропуск приёмов пищи и чрезмерные нагрузки без подготовки тоже опасны. Без контроля они приводят к слабости, ухудшению самочувствия и травмам.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выбор всегда учитывает возраст, здоровье и советы взрослых или специалистов. В ОБЗР это особенно важно, потому что привычки напрямую связаны с сохранением жизни и здоровья.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изменить вредную привычку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 постепенной замены привычки на более полезную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ЗОЖ в школе и дома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здоровые привычки поддерживают активные перемены, вода, удобная посадка и соблюдение правил безопасности. Эти условия помогают меньше уставать и лучше сосредотачиваться на уроках.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важны семейный режим, своевременный сон, прогулки и ограничение позднего использования гаджетов. Когда распорядок дня похож каждый день, полезные привычки закрепляются быстрее.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недельной самооценки привычек школьника, 2025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план на неделю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удобно составлять по одному небольшому изменению в каждом направлении, чтобы не перегружать себя.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частичный прогресс заметен быстро: проще всего начать со сна, воды, движения и ограничения экранного времени вечером.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ЗОЖ начинается с маленьких решений каждый день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Здоровый образ жизни не требует резких перемен: достаточно последовательно выбирать сон, движение, полезную еду, гигиену и безопасное поведение. Именно такие шаги укрепляют здоровье и помогают учиться лучше.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2026-05-21T01:27:29Z</dcterms:created>
  <dcterms:modified xsi:type="dcterms:W3CDTF">2026-05-21T01:27:29Z</dcterms:modified>
</cp:coreProperties>
</file>