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превращается у Ахматовой в разговор с эпохой и судьбой.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без героя»: память, эпоха, личная судьба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Ленинграда 1940 года к 1913-му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поэмы родился в тревожном Ленинграде 1940 года, после революции, войн и личных потерь. Ахматова обращается к 1913 году как к последнему спокойному рубежу старой России, а завершает текст лишь в 1962-м.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сохраняет форму поэмы, но соединяет лирику, драматическую сцену, историческое свидетельство и философское размышление о времени.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художественная природа поэмы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смысл раскрывается не через единый сюжет, а через обрывки памяти, ассоциации, повторы и возвращающиеся мотивы, которые сцепляют фрагменты текста.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создает многоголосое пространство, где разные интонации и фигуры сосуществуют без привычного центра и без традиционного развития действия.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подчеркивает этот принцип: в поэме важен не один герой, а сама эпоха, увиденная через память и художественные отражения.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город памяти и предчувствия
</a:t>
            </a:r>
            <a:endParaRPr lang="en-US" sz="2944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залы старого мира
</a:t>
            </a:r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Петербург возникает как пространство, где красота уже окрашена тревогой. Зеркальные залы, лестницы и интерьеры создают ощущение сцены, на которой прошлое еще продолжает свое призрачное движение. Город выглядит одновременно величественным и ускользающим.
</a:t>
            </a:r>
            <a:endParaRPr lang="en-US" sz="1333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Туманные улицы и набережные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набережные Петербурга у Ахматовой не просто узнаются, а словно растворяются в дымке воспоминания. Город кажется неустойчивым, как сон, из которого вот-вот исчезнут лица и голоса. Именно так передается чувство надвигающейся исторической перемены.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мир на грани исчезновения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поэме связан с Серебряным веком, с атмосферой театральности и утраченной духовной цельности. Это не фон событий, а символ культуры, которая еще жива в памяти, но уже обречена быть разрушенной временем и историческими потрясениями.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движение времени в поэме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тексте сосуществуют разные эпохи и смысловые уровни.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маскарада и двойничества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Маскарад в поэме показывает мир, где люди скрывают подлинные чувства за ролями, жестами и условными масками, а под внешней легкостью ощущается нравственная неустойчивость.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Домино, переодевания, театральные детали и случайные встречи создают впечатление жизни как представления, в котором трудно отличить искренность от игры.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Двойничество усиливает это ощущение: прошлое и настоящее, реальное и призрачное, видимое и скрытое постоянно отражаются друг в друге и размывают границы между ними.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одновременно вспоминает, наблюдает и оценивает происходящее, поэтому ее голос объединяет личное переживание и историческую память.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появляются реальные культурные и исторические фигуры, но они не образуют привычный список действующих лиц с четко распределенными ролями.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важен не сам по себе, а как знак определенной среды, времени или духовного состояния, которое уже нельзя вернуть в прежнем виде.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смещает внимание с биографий на атмосферу поколения: на то, как люди, места и слова сохраняются в памяти культуры.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система персонажей
</a:t>
            </a:r>
            <a:endParaRPr lang="en-US" sz="29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времени в поэме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условно показывает не хронологию событий, а их художественную значимость в структуре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поэмы — одновременное присутствие прошлого, настоящего и позднего авторского осмысления.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Анны Ахматовой «Поэма без героя»; временные пласты текста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показывает, что вина в поэме имеет не только личный, но и поколенческий характер: ошибка целой среды становится частью исторической катастрофы.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Беспечность, легкомыслие и духовная слепота предреволюционного общества осмысляются как причины утраты, которую уже невозможно отменить или исправить задним числом.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память превращается в нравственный суд над эпохой, а прошлое — в пространство ответственности, где человек отвечает не только за себя, но и за время, в котором жил.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вины и исторической ответственности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единственного героя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вместо персонажа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становится сама эпоха со своими голосами, знаками и утратами. Поэтому личная судьба в поэме читается как часть общей исторической и культурной драмы.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вместо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поэмы строится не вокруг одного действующего лица, а вокруг памяти, которая связывает разрозненные эпизоды. Из этого рождается сложное, многослойное звучание текста.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мотивы создают общий смысл поэмы и связывают личную память с ощущением исторического распада.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мотивов делает текст многослойным: частные образы постепенно складываются в размышление о разрушенной целостности мира.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Ахматова, «Поэма без героя»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Отсылки к Пушкину связывают поэму с классической русской литературой и придают личному воспоминанию масштаб культурной преемственности, где прошлое становится предметом внимательного диалога.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традиция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маскарада и театральности перекликаются с европейской литературой, помогая показать эпоху как мир ролей, намёков и двойных смыслов, где подлинное часто скрыто.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контекст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петербургского текста усиливает ощущение города-призрака, в котором история читается в пространстве улиц, лестниц и интерьеров, а не только в событиях и датах.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проза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не цитирует традицию механически: она включает её в собственную речь, превращая поэму в размышление о том, как культура хранит и искажает память.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культурой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 и культурные связи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палитра поэмы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интонации меняются не по главам, а внутри отдельных фрагментов, поэтому чтение требует постоянного переключения между смыслом и тоном.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тревога и скорбь, но ирония и память смягчают трагизм, делая эмоциональный строй сложным и неоднотонным.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Ахматова, «Поэма без героя»; интерпретация эмоциональных интонаций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строит речь на предельной точности: короткие фразы, паузы и резкие смены интонации создают ощущение внутреннего напряжения и заставляют читателя вслушиваться в каждое слово.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поэмы не даёт спокойного движения вперёд: повторения, обрывы и возвраты делают текст похожим на работу памяти, где мысль постоянно возвращается к уже сказанному.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Стилистика соединяет разговорную естественность и высокую книжность. Благодаря этому частная интонация звучит как исторически значимое свидетельство, а личное переживание обретает строгую художественную форму.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стилистика Ахматовой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поэмы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личного воспоминания текст переходит к историческому и культурному осмыслению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и работа над поэмой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поэмой началась в 1940 году, а затем продолжалась в годы войны, когда опыт осады и разрушения сделал тему утраты особенно личной и исторически острой.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создание текста в условиях репрессий и послевоенной неопределённости превратило поэму в свидетельство эпохи, где частная память неотделима от коллективной травмы.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реальности постоянно сопоставляются в поэме через отражение и его тревожное искажение.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Ахматова, «Поэма без героя»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Зеркальный образ помогает показать, что прошлое возвращается не прямо, а в изменённом виде: память сохраняет след, но не полную и неподвижную картину.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трагического напряжения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трагизм возникает там, где личное переживание совпадает с историческим опытом целого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Максимальную нагрузку несёт историческая катастрофа, но именно её связь с утратой и виной делает поэму многомерной.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Ахматова, «Поэма без героя»; аналитическое сопоставление мотивов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текст создавался долго и неоднократно перерабатывался, отражая меняющиеся исторические условия и авторский замысел.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работа объясняет сложную композицию и плотность смыслов: поэма росла вместе с историческим опытом автора и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«Поэмы без героя»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поэмы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«Поэма без героя» остаётся современной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показала, как личная память превращается в разговор о времени, культуре и ответственности. Поэтому поэма до сих пор заставляет читать историю не как набор дат, а как человеческий опыт.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2026-05-23T21:09:41Z</dcterms:created>
  <dcterms:modified xsi:type="dcterms:W3CDTF">2026-05-23T21:09:41Z</dcterms:modified>
</cp:coreProperties>
</file>