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растения, живущие рядом с нами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поддерживают жизнь, приносят пользу и украшают наши дома и улицы.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растений для человека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веками используют растения для питания, лекарств и материалов. Сегодня ботаника помогает понять их роль и сохранить природу вокруг нас.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растения во дворах и их роль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Тополь — защитник двора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Тополь часто встречается во дворах и дарит прохладу своими большими листьями. Он обеспечивает тень и является убежищем для птиц, помогая создавать живую природу рядом с домом.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Клён и сирень — украшение и комфорт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Клён красиво осенью меняет окраску листвы, а сирень радует ароматом весной. Оба растения привлекают насекомых-опылителей и создают приятную атмосферу.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 — маленький помощник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яркий, но скромный внешний вид, одуванчик важен для насекомых и быстро восстанавливает повреждённые участки земли.
</a:t>
            </a:r>
            <a:endParaRPr lang="en-US" sz="10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175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1059" y="1898603"/>
            <a:ext cx="180881" cy="263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16019"/>
            <a:ext cx="256800" cy="228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04994" y="1898590"/>
            <a:ext cx="230213" cy="263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городе: функции и особенности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пыли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Каштан и рябина задерживают частицы пыли, улучшая качество воздуха на улицах.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Увлажнение атмосферы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Липа выделяет влагу, что способствует поддержанию комфортного микроклимата в городе.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Шумопоглощение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создают натуральные барьеры, которые уменьшают уровень шума от транспорта и городской суеты.
</a:t>
            </a:r>
            <a:endParaRPr lang="en-US" sz="122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Выносливость к загрязнениям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Липа особенно устойчива к вредным выбросам и хорошо приживается в условиях города.
</a:t>
            </a:r>
            <a:endParaRPr lang="en-US" sz="12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 растений в городской среде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комитет по экологии, данные 2023 года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деревьев более половины, что обеспечивает основную зелёную массу в городе.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ландшафт формируется в основном за счёт деревьев, поддерживая экологический баланс.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Огородные растения и их значение для семьи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Помидоры и огурцы на грядке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Свежие помидоры и огурцы выращивают рядом с домом для витаминов летом. Их посадка помогает получить натуральные продукты без химикатов.
</a:t>
            </a:r>
            <a:endParaRPr lang="en-US" sz="1172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и морковь — основа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и морковь содержат важные микроэлементы и выращиваются во многих приусадебных огородах, укрепляя здоровье всей семьи.
</a:t>
            </a:r>
            <a:endParaRPr lang="en-US" sz="1107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Укроп — маленький, но полезный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Ароматный укроп добавляют в блюда для вкуса и пользы. Его выращивание способствует развитию семейных традиций и заботе о природе.
</a:t>
            </a:r>
            <a:endParaRPr lang="en-US" sz="1092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Фикус активно очищает воздух от пыли и вредных веществ, создавая здоровую атмосферу в доме или классе.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комнатных растений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увлажняют помещение и любят солнечный свет, придавая интерьеру оригинальный и зелёный вид.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Алоэ используется в домашних аптечках для лечения небольших порезов и ожогов благодаря своим целебным свойствам.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Герань обладает антисептическим эффектом, снижая количество бактерий в воздухе и улучшая микроклимат.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239923"/>
            <a:ext cx="2160577" cy="19116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375" y="1240598"/>
            <a:ext cx="2121584" cy="1910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5950" y="1240598"/>
            <a:ext cx="2121584" cy="19102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7525" y="1240598"/>
            <a:ext cx="2121584" cy="19102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Растения-помощники в парках и скверах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80719" y="3317775"/>
            <a:ext cx="2013325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— мощный долгожитель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Дубы живут более ста лет, обеспечивая в парках тень и стабильность экосистемы, служат домом для многих животных и птиц.
</a:t>
            </a:r>
            <a:endParaRPr lang="en-US" sz="1172" dirty="0"/>
          </a:p>
        </p:txBody>
      </p:sp>
      <p:sp>
        <p:nvSpPr>
          <p:cNvPr id="11" name="Text 3"/>
          <p:cNvSpPr txBox="1"/>
          <p:nvPr/>
        </p:nvSpPr>
        <p:spPr>
          <a:xfrm>
            <a:off x="2539965" y="3317775"/>
            <a:ext cx="1976997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и ель — зимние защитники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хвойные деревья стойко переносят городской климат, защищают от ветра и сохраняют зелёный облик зимой.
</a:t>
            </a:r>
            <a:endParaRPr lang="en-US" sz="1172" dirty="0"/>
          </a:p>
        </p:txBody>
      </p:sp>
      <p:sp>
        <p:nvSpPr>
          <p:cNvPr id="12" name="Text 4"/>
          <p:cNvSpPr txBox="1"/>
          <p:nvPr/>
        </p:nvSpPr>
        <p:spPr>
          <a:xfrm>
            <a:off x="4661540" y="3317775"/>
            <a:ext cx="1976997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Клён — осеннее украшение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Клён ярко окрашивается осенью, украшая парки и радуя посетителей насыщенными оттенками красного и оранжевого.
</a:t>
            </a:r>
            <a:endParaRPr lang="en-US" sz="1172" dirty="0"/>
          </a:p>
        </p:txBody>
      </p:sp>
      <p:sp>
        <p:nvSpPr>
          <p:cNvPr id="13" name="Text 5"/>
          <p:cNvSpPr txBox="1"/>
          <p:nvPr/>
        </p:nvSpPr>
        <p:spPr>
          <a:xfrm>
            <a:off x="6783115" y="3317775"/>
            <a:ext cx="1976997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Цветущие кустарники и клумбы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Шиповник и спирея украшают парковые зоны, привлекая пчёл и бабочек, создавая биоразнообразие и красоту.
</a:t>
            </a:r>
            <a:endParaRPr lang="en-US" sz="117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2061056"/>
            <a:ext cx="4389600" cy="83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растений в городе и деревне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видах объясняется условиями среды и потребностями людей в городах и сельской местности.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растения устойчивы к загрязнениям, деревенские ценятся за съедобные плоды.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 Москвы и регионов, 2022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Мать-и-мачеха способствует облегчению кашля и улучшению дыхания, растёт около домов и на путях.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 широко применяется при воспалениях и для снятия боли, встречаясь на лугах и в садах.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Подорожник обеззараживает раны и ускоряет заживление, часто используется в народной медицине и растёт у дорог.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растения рядом с нами
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Крапива быстро растёт и захватывает свободные места, конкурируя с культурными растениями, что может снижать урожайность в огородах и садах.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Сорные растения: польза и вред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Лопух используется в народной медицине для лечения ран и воспалений, благодаря своим целебным свойствам и содержанию полезных веществ.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Осот привлекает пчёл своим цветением и помогает опылению, что способствует сохранению биоразнообразия в городской и пригородной зелени.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сорняки ухудшают рост культурных растений, они тоже выполняют важные экологические функции и могут служить сырьём для лекарств.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Декоративные растения для благоустройства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петунии для летних клумб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Петунии радуют своей яркостью и разнообразием оттенков на протяжении всего сезона, создавая праздничную атмосферу в дворах и общественных местах. Они неприхотливы и легко ухаживаются.
</a:t>
            </a:r>
            <a:endParaRPr lang="en-US" sz="1055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Бархатцы — защита и красота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Бархатцы не только украшают территорию, но и отпугивают вредителей благодаря своим эфирным маслам. Они очень популярны для украшения школьных аллей и огородов.
</a:t>
            </a:r>
            <a:endParaRPr lang="en-US" sz="1078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Туя и газоны — живые изгороди и зелёные ковры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Туя используется для создания плотных зелёных изгородей, формирующих уют и защищающих от ветра. Газонные травы сохраняют влагу в почве, предотвращая эрозию и уплотняя грунт.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Подснежники цветут ранней весной и считаются первыми вестниками тепла, но их количество в городах сильно сокращается из-за сбора и застройки.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охраняемые растения в черте города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 башмачок поражает своей необычной формой и редкостью, входит в Красную книгу и нуждается в особой охране в природных парках и зелёных зонах.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Прострел — красивое весеннее растение, которое также находится под защитой, запрещён сбор и пересадка без специальных разрешений.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растений в очистку воздуха и улучшение экологии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экологии городских зелёных зон, 2023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значительную способность деревьев и листвы в городах очищать воздух и улучшать качество жизни.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критически важны для экологического здоровья городов, снижая загрязнение и насыщая атмосферу кислородом.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растения — помощники экологии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Клевер — укрепитель почвы и друг пчёл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Клевер насыщает почву азотом, улучшая её плодородие, а также является важным источником нектара для пчёл, способствуя опылению сельскохозяйственных культур.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 — облик лугов и лекарство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 украшает луга и обочины дорог, обладает противовоспалительными свойствами и часто используется в народной медицине и травах.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Василёк — цветок с множеством оттенков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Василёк известен своей яркой голубой окраской, привлекает насекомых и помогает поддерживать биологическое разнообразие в сельской и городской природе.
</a:t>
            </a:r>
            <a:endParaRPr lang="en-US" sz="107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способствуют снижению стресса и улучшению настроения, создавая благоприятную атмосферу в доме, школе и на улице.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и физиологическое влияние растений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Окружение растениями повышает концентрацию и продуктивность, что важно для учебы и серьёзных занятий в образовательных учреждениях.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композиции применяются в терапевтических и оздоровительных пространствах, оказывая положительное воздействие на общее самочувствие.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жизни растения: этапы развития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роста и развития с учётом сезонных условий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астр, георгинов и подсолнухов на школьных участках формирует у учеников практические навыки ухода за растениями и бережное отношение к природе.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растениях способствует развитию ответственности и взаимопомощи среди школьников, объединяя их в общие проекты и группы по интересам.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школьных ботанических проектах расширяет знания по биологии и экологии, закрепляет учебный материал на практике.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школьной жизни и учебе
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Удивительный мир необычных растений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Мимоза стыдливая — реакция на прикосновение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уникальный кустарник мгновенно сворачивает листья при прикосновении, вызывая удивление и интерес у наблюдателей, особенно у школьников, изучающих растения.
</a:t>
            </a:r>
            <a:endParaRPr lang="en-US" sz="1021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Кувшинка — королева водоёмов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Кувшинка с крупными яркими цветами плавает по поверхности воды, создавая живописные пейзажи и поддерживая водную экосистему разнообразием обитателей.
</a:t>
            </a:r>
            <a:endParaRPr lang="en-US" sz="1097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как источники вдохновения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необычных растений пробуждает любознательность и научный интерес у детей, развивает исследовательские навыки и предоставляет возможность для творческих проектов.
</a:t>
            </a:r>
            <a:endParaRPr lang="en-US" sz="983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3259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2638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растений для жизни и природы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обеспечивают экологическое равновесие и здоровье человека. Их сохранение — основа устойчивого будущего, формирующая экологическую культуру и ответственность молодёжи.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2026-05-09T10:08:42Z</dcterms:created>
  <dcterms:modified xsi:type="dcterms:W3CDTF">2026-05-09T10:08:42Z</dcterms:modified>
</cp:coreProperties>
</file>