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Алексин. «Безумная Евдокия»: семья, взросление и ответственность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близкие люди учатся слышать друг друга и взрослеть.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и повесть о взрослении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 писал о подростках, семье и непростых жизненных выборах. «Безумная Евдокия» помогает увидеть, как недоверие и упрямство разрушают отношения, а настоящая самостоятельность проверяется ответственностью и умением уважать чувства близких.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повести: от обычной жизни к внутреннему перелому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живут привычной жизнью: дом, школа, разговоры, мелкие заботы. На первый взгляд всё кажется обычным, но уже заметны напряжение и скрытая обида.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непонимания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Родительская тревога встречает подростковый протест. Каждый новый разговор усиливает раздражение, а обычные бытовые ситуации становятся поводом для спора.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отношений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в семье достигает предела. Слова и поступки героев перестают быть мелкими недоразумениями и превращаются в серьёзный конфликт.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Осмысление случившегося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герой иначе смотрит на себя и близких. Он начинает понимать цену ошибок и приходит к нравственному взрослению.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конфликт в повести: три взгляда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выглядит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семья живёт обычно: разговоры, домашние дела, привычный распорядок. Но за этой нормальностью скрываются тревога, усталость и недосказанность. Именно поэтому любой разговор быстро становится напряжённым и болезненным для всех.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Забота, которую не сразу понимают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стремятся защитить ребёнка от ошибок и неприятностей, однако подросток слышит в их словах контроль. Отсюда возникает чувство несвободы, которое подталкивает его к упрямству и отдалению. Так забота превращается в источник ссоры.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Разлад, заметный в мелочах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напряжение раскрывается через короткие реплики, молчание, обиды и резкие ответы. Даже незначительные детали показывают, что доверие ослабло. Повесть убеждает: серьёзный конфликт часто начинается с незамеченных мелких трещин в отношениях.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Евдокии и его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Евдокия производит впечатление человека резкого и непохожего на других, поэтому окружающие воспринимают её настороженно. Однако за внешней строгостью чувствуется внутренняя цельность и честность.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поступки объясняются не желанием спорить, а стремлением защитить то, что ей дорого. В этом образе важны сила характера, независимость и верность собственным нравственным принципам.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показывает, что необычность внешнего поведения не делает человека неправым. Напротив, именно через Евдокию раскрывается мысль о цене поспешных суждений и о праве человека быть самим собой.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 повести и его внутренний рост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уверен, что уже всё понимает сам, и болезненно реагирует на замечания взрослых. Ему хочется доказать самостоятельность не поступками, а упрямым сопротивлением.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выглядеть сильным приводит к ошибкам: он не замечает, как его слова и действия ранят близких. За внешней твёрдостью скрывается обычная подростковая неуверенность.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смысл его пути состоит не в победе над кем-то, а в духовном взрослении. Он учится видеть в близких не препятствие, а людей, которым нужна забота и уважение.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Лишь столкнувшись с последствиями своего поведения, герой начинает сомневаться в собственной правоте. Чувство вины становится важным шагом к пониманию чужой боли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семейный конфликт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повести показывает, как из повседневной заботы вырастает серьёзный нравственный кризис.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родительской любви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Тревожная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любят ребёнка не абстрактно, а постоянно и напряжённо, переживая за каждую ошибку и пытаясь уберечь его от лишних трудностей.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защитить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действия исходят из желания сохранить ребёнка от боли и разочарований, даже если сами способы защиты выглядят неловко или слишком строго.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возникает там, где заботу воспринимают как давление. Тогда вместо поддержки появляются обида, резкость и желание отстоять свободу.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вместо красивых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показывает, что настоящая любовь проявляется не в громких признаниях, а в ежедневной готовности нести ответственность за близкого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особенно сильно определяют ход событий и внутренний конфликт героев.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связь между собой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семья, ответственность и взросление: именно они объединяют остальные темы и приводят к нравственному выводу.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ранжирование по содержанию повести А. Г. Алексина «Безумная Евдокия»
</a:t>
            </a:r>
            <a:endParaRPr lang="en-US" sz="67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Необычность названия заставляет задуматься: за странным словом скрывается важная авторская мысль о поспешных и несправедливых суждениях.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названия повести А. Г. Алексина «Безумная Евдокия»
</a:t>
            </a:r>
            <a:endParaRPr lang="en-US" sz="647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названии создают резкий контраст между внешней оценкой и внутренней правотой.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основных героев повести, их поведение и значение для сюжета. Через каждого персонажа раскрываются недоверие, обида и нравственный выбор.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повести и их роль в конфликте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по-разному раскрывают семейный конфликт и показывают, как непонимание разрушает доверие.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повести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пишет психологически точно: через короткие сцены и точные детали он показывает не только события, но и скрытые переживания героев.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контрасты: забота и протест, любовь и обида, внешняя обычность и внутреннее напряжение. Благодаря этому конфликт ощущается особенно остро.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Характеры раскрываются в диалогах, интонациях и поступках. Такой способ изображения делает повесть живой, понятной и эмоционально убедительной для школьников.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проверки характера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повести показывает, как подросток ведёт себя среди сверстников: стремится казаться сильным, болезненно реагирует на оценку и старается защитить своё самолюбие.
</a:t>
            </a:r>
            <a:endParaRPr lang="en-US" sz="998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школьных ситуациях особенно заметны гордость, обидчивость и неуверенность. Обычные разговоры и споры становятся проверкой характера и отношений с людьми.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моменты сюжета усиливают внутренний конфликт и постепенно меняют самооценку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чувств героя по ходу повести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чувств ведёт от самоуверенности к раскаянию, а затем к более взрослому пониманию себя и близких.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«Безумная Евдокия»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внутри семьи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чувствует себя одиноким, когда его не слышат и воспринимают только как источник проблем. Внутренние переживания он скрывает за резкостью и упрямством.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тоже остаются в одиночестве, если не могут подобрать нужные слова. Их забота есть, но без доверительного разговора она превращается в непонимание.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показывает: молчание в семье опаснее открытого спора. Когда близкие перестают говорить честно, обиды накапливаются и разрывают отношения изнутри.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поступки усиливают напряжение в семье и меняют внутреннее состояние героя.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конфликтные ситуации и их последствия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неверная реакция запускает цепочку последствий: конфликт углубляется, а понимание приходит только через пережитую ошибку.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его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сдержанный и ясный. Алексин избегает длинных объяснений, поэтому смысл раскрывается через живую речь персонажей и точные бытовые детали.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звучат естественно и помогают почувствовать настроение сцены. По словам героев можно понять их характер, обиду, растерянность или скрытое напряжение.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интонации и паузы. Даже короткая реплика у Алексина часто показывает больше, чем прямое авторское объяснение.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повесть доступной для 7 класса и одновременно помогает увидеть серьёзный нравственный смысл за простыми словами и обычными ситуациями.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нравственному выводу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семейного непонимания рождается раскаяние и нравственное взросление.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как недоверие и недосказанность разрушают отношения даже между самыми близкими людьми. Для подростков это особенно понятно и близко.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остаётся важной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Алексина напоминает: свобода без ответственности приводит к ошибкам. Именно поэтому произведение остаётся полезным для школьного чтения и разговора о взрослении.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урок повести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«Безумная Евдокия» учит ответственности, вниманию к близким и умению признавать ошибки. Настоящая взрослая позиция начинается там, где есть доверие, уважение и готовность услышать другого.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2026-05-22T11:45:28Z</dcterms:created>
  <dcterms:modified xsi:type="dcterms:W3CDTF">2026-05-22T11:45:28Z</dcterms:modified>
</cp:coreProperties>
</file>