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семейные праздники важны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создают близость, радость и общие воспоминания.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как встреча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 — это не просто свободный день, а время, когда близкие собираются ради общего повода и общения.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кажется, что не до праздника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 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 уроков и дел, праздник дома может казаться лишним. Но именно короткая встреча помогает остановиться, выдохнуть и почувствовать, что рядом есть свои люди.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часто делает человека молчаливым и раздражительным. Спокойный семейный вечер даёт возможность переключиться, не требуя идеального настроения или сложной подготовки.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повод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обязательно придумывать что-то большое. Иногда достаточно чая, разговора и одного совместного дела, чтобы вечер стал тёплым и запомнился надолго.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важнее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ценен не внешним блеском, а вниманием друг к другу. Именно совместность делает обычный вечер важным событием для всей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праздник отличается от обычного дня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764175" y="126837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выходной каждый проводит по-своему: кто-то читает, кто-то играет, кто-то отдыхает отдельно. На празднике появляется общий смысл, который объединяет всех за одним столом.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64175" y="2144948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начинается с поздравления, пожеланий и знаков внимания. Эти простые действия создают особую атмосферу, которой нет в обычный день без повода и ожидания.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764175" y="3021525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праздника люди чаще разговаривают, играют и вспоминают общие истории. Такие действия превращают встречу в событие, а не просто в перерыв от дел.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64175" y="3898121"/>
            <a:ext cx="31254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фотографии и привычные ритуалы делают праздник узнаваемым. Даже небольшой семейный вечер становится памятным, если в нём есть повторяющиеся и любимые детали.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выгоды праздников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праздник помогает почувствовать поддержку и снизить усталость после насыщенного дня.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время сильнее всего поддерживает радость и чувство семейной опоры.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содержанию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→ польза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семейного действия к эмоциональному результату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праздники укрепляют отношения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Делимся новостями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делятся новостями и событиями, доверие растёт. На празднике проще рассказать о школе, друзьях или планах, потому что рядом слушают без спешки и перебивания.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 во время встречи помогает задавать вопросы и действительно слышать ответы. Так в семье появляется привычка интересоваться делами друг друга, а не только быстро обмениваться фразами.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праздники укрепляют привычку замечать состояние близких. Если кто-то устал или тревожится, это становится видно раньше, и поддержка приходит быстрее и мягче.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 трудностях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регулярно проводит время вместе, отношения становятся надёжнее. В трудные дни это помогает чувствовать, что тебя не оставят один на один с проблемой.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развивает праздник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можно заметить, как простые действия превращаются в полезные умения, которые пригодятся и за пределами дома.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тренирует общение, уважение и совместную работу в понятных, повседневных ситуациях.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делает на празднике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на празднике помогают каждому почувствовать свою значимость. Когда обязанности понятны, встреча проходит спокойнее и дружнее.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уменьшает споры и делает вклад каждого заметным для всей семьи.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семейная память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блюдо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рецепт или особое блюдо быстро становится частью семейной истории. Когда его готовят снова и снова, у детей и взрослых появляется чувство узнаваемости и домашнего тепла.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тост, шутка или пожелание делают встречу не похожей на случайный вечер. Такие мелочи запоминаются и потом сразу возвращают к общим праздникам.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ритуал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прогулка, фото или настольная игра могут стать традицией не хуже большого застолья. Главное — чтобы действие повторялось и было приятно всем участникам.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связывают возрастные группы: младшие учатся у старших, а старшие вспоминают своё детство. Так семейная память передаётся естественно и без длинных объяснений.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поводы бывают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младшего брата, приезд бабушки, окончание четверти или семейный ужин после долгой недели — всё это уже повод собраться вместе и уделить друг другу внимание.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официальные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праздник возникает без календаря: совместная поездка, первый снег, возвращение из отпуска или просто вечер, когда вся семья наконец свободна и может быть рядом.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семейные даты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год, Пасха или другие общие праздники дают ощущение общего ритма семьи. Люди заранее готовятся, обсуждают планы и ждут встречи с особым настроением.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становится значимым не из-за масштаба, а из-за внимания. Даже скромный чай с пирогом может запомниться, если его разделили близкие люди.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искать повод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 семье находят поводы для общения, тем легче сохраняются тёплые отношения. Праздник помогает остановиться, заметить друг друга и почувствовать поддержку.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подростку не хочется идти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признать свои чувства: скука, неловкость или усталость — обычная реакция. Когда не требуешь от себя радости сразу, идти становится проще.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времени сработать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настроение меняется, когда появляются разговор, смех и привычные лица. Стоит дать встрече время: первый неловкий момент не всегда показывает, каким будет вечер.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заранее понять, что именно вызывает сопротивление: шум, долгие разговоры, незнакомые гости или ожидание вопросов. Тогда можно подготовиться и меньше тревожиться.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роль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помогает маленькая задача: принести блюдо, помочь с музыкой или выбрать место за столом. Действие снимает напряжение и делает участие более естественным.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отношение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одного вечера: от нежелания к ощущению близости и значимости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разным семейным обстоятельствам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семейные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семьях есть свои привычки и правила: где-то праздники шумные, где-то спокойные. Оба варианта нормальны, если людям удобно и никто не чувствует себя лишним.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без лишних затрат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каждой семьи есть большой бюджет или много родственников рядом. Это не мешает празднику: важнее внимание, доброжелательность и желание провести время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форматы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ближе домашний стол, кому-то — прогулка, кафе или поездка на природу. Место не главное, если оно подходит семье и позволяет быть вместе.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привычкам других делает праздник спокойнее. Когда не сравнивают и не оценивают чужой способ отмечать, легче замечать главное — людей рядом.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58771"/>
            <a:ext cx="244327" cy="19546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 традицию на один вечер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каждый назовёт один хороший момент дня, за который хочется сказать спасибо. Такой круг помогает услышать всех и закончить вечер на тёплой ноте.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плейлист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несколько любимых песен семьи и включите их во время ужина или уборки. Общий плейлист быстро создаёт настроение и напоминает о совместных моментах.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одного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одно событие вечера и сделайте несколько снимков: подготовка, стол, смех, общий разговор. Потом эти кадры станут частью семейной памяти.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Придумайте короткую игру после ужина: викторину, карточки с вопросами или настольный раунд. Простые правила делают участие понятным и интересным для всех.
</a:t>
            </a:r>
            <a:endParaRPr lang="en-US" sz="11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разговор стоит начать после праздника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понравилось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вопроса о самом приятном моменте вечера. Такой разговор помогает заметить хорошее и не свести праздник только к еде или суете.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поблагодарить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Спросите, кого хочется поблагодарить за этот вечер. Это учит замечать вклад других людей и говорить тёплые слова, а не держать их про себя.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запомнилось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каждый назовёт один запомнившийся эпизод: шутку, историю, игру или разговор. Общие воспоминания делают встречу более ценной и помогают сохранить её в памяти.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улучшить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обсуждение вопросом о следующем разе: что стоит повторить, а что изменить. Такой разговор делает будущие праздники спокойнее и удобнее для 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праздник удачным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удачный семейный вечер влияет не один признак, а сочетание нескольких простых условий, которые легко заметить и постепенно улучшать.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совпадают повод, участие и забота, тем теплее воспринимается праздник и тем выше шанс, что его захотят повторить.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это важно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 ценен тогда, когда люди не просто сидят рядом, а действительно общаются. Совместное время создаёт ощущение близости, которое не заменяют подарки и угощение.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опоры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праздник проходит в привычном для семьи формате, он становится спокойнее и теплее. Тогда дом воспринимается как место поддержки, уважения и принятия.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каждого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роли делают встречу общей: кто-то помогает, кто-то украшает, кто-то говорит тост. Участие каждого показывает, что вклад любого человека важен для семьи.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традиции связывают разные поколения и помогают узнавать семейную историю. Именно они превращают обычный вечер в событие, которое хочется помнить и повторять.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 памяти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памяти остаётся не угощение, а человек, который был рядом и уделил тебе время. Именно такие моменты делают встречу по-настоящему тёплой.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Запоминаются разговоры, где тебя слушали без спешки и перебивания. Когда можно спокойно рассказать о своём дне, праздник становится значимее обычного вечера.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дело — украшение комнаты, игра, помощь на кухне — нередко помнится дольше, чем сам повод. Действие создаёт ощущение общего участия.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нужности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надолго остаётся чувство, что тебя ждали и тебе рады. Это простое ощущение поддерживает лучше любых слов и делает встречу важной.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праздники важны потому, что дают время быть вместе, говорить, благодарить и поддерживать друг друга. Даже простая традиция может сделать дом теплее и ближе для всех.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2026-07-25T15:04:20Z</dcterms:created>
  <dcterms:modified xsi:type="dcterms:W3CDTF">2026-07-25T15:04:20Z</dcterms:modified>
</cp:coreProperties>
</file>