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время: духовный поворот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Восток заново ответил на вопрос о смысле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поворот мысли в Восточном мире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VIII–III веках до н. э. в Китае, Индии и Иране почти одновременно появились учения, которые по-новому объясняли человека, мораль и устройство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800–200/300 гг. до н. э.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интервал он считал временем «прорыва сознания».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Ясперс обозначил эпоху, когда человек начал мыслить о себе не только через обычай, но и через личную ответственность.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Ясперс, «Смысл и назначение истории»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крупных региона Востока переживали схожий духовный запрос одновременно.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торговых связей и политической нестабильности усилил спрос на новые ориентиры. Старые ритуалы уже не давали ответа на вопросы о справедливости, власти и долге.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темы «осевое время»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время: ключевые даты и фигуры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видно, что духовные изменения шли волнами: от ранних пророческих и философских поисков к оформлению устойчивых учений и школ.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интеллектуального формирования приходится на VI–V века до н. э.; затем идеи распространяются и закрепляются в школах.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ранних учений Востока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Востока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почти одновременно возникают конфуцианство, даосизм и моизм. Их различия показывают, что единый исторический кризис не приводил к единому ответу.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параллельно развиваются Упанишады, буддизм и джайнизм. Все они по-своему смещают акцент с обряда на внутреннюю работу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Иране зороастрийская традиция связывает религиозную жизнь с выбором между истиной и ложью. Мораль становится частью космического 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конфуцианства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Нравственность прежде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исходил из того, что порядок в государстве начинается с воспитания личности. Нравственная собранность человека важнее внешнего принуждения и случайной силы.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«жэнь» обозначает человечность, сочувствие и уважение к другим. Без этого качества любые правила теряют внутренний смысл и превращаются в формальность.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и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«ли» связывает поведение с ритуалом, традицией и правильной мерой. Оно помогает сохранять гармонию в семье, обществе и государстве.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как 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правитель управляет собственным примером. Если он действует достойно, подданные следуют ему добровольно, а не из страха наказания.
</a:t>
            </a:r>
            <a:endParaRPr lang="en-US" sz="12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альтернативы в Китае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 и 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призывает не ломать естественный ход вещей, а жить в согласии с Дао. Простота, мягкость и умеренность здесь ценятся выше стремления всё контролировать.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всеобщая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Моизм предлагает мерить идеи их пользой для людей. Он выступает за всеобщую любовь, практичность и отказ от разрушительных войн.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по-разному отвечают на один и тот же вызов эпохи. Одна ищет гармонию с миром, другая — полезное и справедливое устройство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линия осевого времени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китайская линия осевого времени сосредоточена не на спасении через уход от мира, а на правильном поведении внутри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направлениях вопрос о человеке остаётся центральным, но ответы различаются: от ритуала и иерархии до естественности и практической пользы.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китайских философских школ эпохи осевого времени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VIII–III вв. до н. э.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сложились идеи атмана, Брахмана и освобождения через знание.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широком интервале ранние Упанишады перенесли центр религии внутрь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датировка ранних Упанишад в истории индийской философии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звеньев включает Благородный восьмеричный путь.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буддизме именно 8 звеньев задают практический путь прекращения страдания: они связывают понимание, речь, поведение и сосредоточение.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Буддийская традиция; изложение Четырёх благородных истин и Благородного восьмеричного пути в буддизме.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тиртханкары формируют этический идеал джайнизма.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джайнизме 24 тиртханкары задают образцы строгой дисциплины и ненасилия, а учение Махавиры усиливает требование личной ответственности.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«Jainism».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индийская линия осевого времени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Индии осевое время объединяло несколько учений, но все они обращались к внутреннему преобразованию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линия осевого времени смещает религиозный поиск от обряда к самопознанию, нравственной практике и освобождению.
</a:t>
            </a:r>
            <a:endParaRPr lang="en-US" sz="1106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индийской религиозно-философской традиции; Упанишады, буддизм, джайнизм.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 задают зороастрийский взгляд на мир.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Древнеиранская религиозная мысль усилила идею двух начал: добра и зла, истины и лжи, а выбор человека приобрёл моральный смысл.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«Zoroastrianism».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линии осевого времени дают три разных акцента.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речь идёт о 3 разных ответах на общий вопрос: порядок, освобождение и моральная борьба.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восточных традиций: Китай, Индия, Иран.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процесса усилили запрос на новые нормы.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обычно связывают 3 крупных процесса с духовным переломом: урбанизацию, рост обмена и политические конфликты.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Историографические объяснения осевого времени у К. Ясперса и его исследователей.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схема вызывает серьёзные возражения.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1 общей модели показывает, что осевое время остаётся удобной, но не бесспорной исторической схемой.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Историографическая критика концепции Карла Ясперса об осевом времени.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определили долговременное влияние осевого сознания.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осевого периода заметно в 3 больших линиях: этике, философской рефлексии и идее личной ответственности.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наследию осевого времени в восточных цивилизациях.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проверить понимание темы.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3 вопроса стоит ответить без подсказок: что изменилось, что объединяет учения и почему спорят о границах эпохи.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раздела для самопроверки по теме осевого времени.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время: рождение нового сознания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время изменило историю, потому что люди научились искать смысл, норму и ответственность не только в традиции, но и в собственном выборе.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2026-07-26T02:13:39Z</dcterms:created>
  <dcterms:modified xsi:type="dcterms:W3CDTF">2026-07-26T02:13:39Z</dcterms:modified>
</cp:coreProperties>
</file>