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«Лагерные университеты» Солженицына: путь к главной теме творчества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15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стал школой правды, памяти и нравственного выбора.
</a:t>
            </a:r>
            <a:endParaRPr lang="en-US" sz="335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контекст, без которого тема не читается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1945 года, лагеря, ссылка и система ГУЛАГа — не фон, а реальный жизненный материал, определивший темы, образы и нравственные оценки в прозе Солженицына.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«лагерные университеты»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будущей прозы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наблюдения постепенно складывались в художественную память писателя, для которого литература должна была не выдумывать, а сохранять правду времени.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 лагеря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дал ему редкую возможность видеть человека в предельной ситуации, когда слова быстро проверяются поступками, а характер становится особенно заметен.
</a:t>
            </a:r>
            <a:endParaRPr lang="en-US" sz="1179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людьми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слушал политзаключённых, узнавал разные судьбы и видел, как в одних обстоятельствах проявляются и страх, и достоинство, и взаимопомощь.
</a:t>
            </a:r>
            <a:endParaRPr lang="en-US" sz="112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запоминание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нехватки книг Солженицын учился удерживать прочитанное в памяти и превращать отдельные наблюдения в внутренний конспект будущего произведения.
</a:t>
            </a:r>
            <a:endParaRPr lang="en-US" sz="11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лагеря как модели советской реальности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Солженицына лагерь показан не только как место заключения, но и как сжатая модель репрессивной системы, где человек постоянно сталкивается с давлением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донос, бюрократия и обезличивание здесь работают как механизмы государства; поэтому барак, вышка и колючая проволока становятся символами несвободы.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Самообучение и дисциплина памяти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Лишённый нормального доступа к книгам, Солженицын развивал редкую способность точно удерживать прочитанное и мысленно выстраивать его в строгую систему.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укрепило его внимание к детали, к логике факта и к последовательности мысли, без которой невозможно документально точное письмо.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возникла интеллектуальная дисциплина, ставшая основой его поздней манеры: сочетания художественности, свидетельства и исторической достоверности.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школа человеческих характеров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лагерной среде рядом оказывались люди разных профессий и судеб, и Солженицын видел, как внешние различия быстро стираются перед общим испытанием.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наблюдал, что в тяжёлых условиях особенно отчётливо проявляются страх, жестокость, приспособление, но также достоинство, взаимопомощь и тихое сопротивление.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помогли ему создать характеры, которые раскрываются не декларациями, а поступками в момент нравственного выбора.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его прозе человек всегда проверяется ситуацией, а не собственными словами о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лагерного опыта к главной теме творчества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личная биография превращается в художественное свидетельство.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темы правды и свидетельства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опыт сделал для Солженицына главным долгом точное свидетельство о реальности репрессий, а не литературную эффектность или отвлечённые рассуждения.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Правдивое слово стало для него нравственной обязанностью: через него писатель возвращает голос тем, чья судьба была сознательно скрыта или искажена.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— документальная точность, сдержанная интонация и убеждение, что литература не имеет права смягчать жестокость исторической правды.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ключевые темы в лагерном опыте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просто усиление мотива, а превращение личного опыта в общественно значимый текст 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доминируют правда, достоинство и ответственность: именно они становятся смысловым центром зрелого Солженицына.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биографии и произведениям А. И. Солженицына; даты лагерного периода 1945–1953.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лет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заключения и последующей ссылки дали Солженицыну опыт, из которого выросло его свидетельство о тоталитарной системе.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длительность пережитого опыта превратила личную биографию в масштабное художественное и нравственное свидетельство.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А. И. Солженицына; приговор 1945 года.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лагерного пути Солженицына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личный опыт заключения и ссылки последовательно усиливал темы несвободы, памяти и правды в творчестве писателя.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только менял жизненные обстоятельства, но и укреплял писательскую установку на свидетельство, нравственный выбор и точность памяти.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И. Солженицыне; хронология лагерного опыта 1945–1953 годов.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формирование писательского метода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школа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книг и постоянная опасность развили у него способность удерживать текст в уме. Память стала рабочим инструментом, а не только личным свойством.
</a:t>
            </a:r>
            <a:endParaRPr lang="en-US" sz="1192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этот метод позволил соединить личную историю, историческую оценку и нравственный вывод. Так лагерный опыт стал основой литературной правды Солженицына.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1945–1953: опыт принуждения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сделало для Солженицына важнейшей опорой наблюдение. Он учился замечать бытовую деталь, интонацию речи и поведение человека в предельных условиях.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документальности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лагерного опыта выросла сдержанная, точная манера письма. В ней художественный образ опирается на факт, а свидетельство не отделяется от анализа.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узника и образ автора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лагерных условиях Солженицын прежде всего предстает как заключённый, лишённый права на обычную жизнь. Через этот образ видны холод, труд, унижение и постоянная зависимость от чужой воли. Для иллюстрации подходят лагерные документы и фотографии эпохи ГУЛАГа.
</a:t>
            </a:r>
            <a:endParaRPr lang="en-US" sz="828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несвободе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формируется другой образ — человек, который внимательно изучает лагерный мир изнутри. Он не только терпит испытание, но и запоминает язык, правила и механизмы подавления, превращая личный опыт в материал будущих книг.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системы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этом двойном образе — внутренняя свобода, не сломленная внешним принуждением. Портрет Солженицына, рукописи и архивные снимки помогают показать, как из узника вырастает писатель-свидетель, отвечающий за память эпохи.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сохранивший независимость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выросли из лагерного опыта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лагерный опыт дал Солженицыну не одну тему, а целую систему мотивов, связанных между собой общим нравственным вопросом.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правда, достоинство и память: именно они превращают личный опыт в широкое историческое и моральное высказывание.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мотивов прозы А. И. Солженицына на основе лагерных произведений и мемуарно-документальных текстов.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лагерного опыта с повестью «Один день Ивана Денисовича»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быта — пайка, холод, тяжёлый труд, режим и унижение — Солженицын вынес из собственного опыта. Они стали основой художественной достоверности повести.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событие 1960-х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первым крупным произведением о лагерной жизни, открыто вошедшим в литературу. Она сделала лагерную тему предметом общественного разговора и школьного анализа.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образа Шухова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один день обычного заключённого писатель показывает всю систему несвободы. Герой не героизирован, но сохраняет достоинство в мелочах и повседневной стойкости.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лагерных впечатлений с книгой «Архипелаг ГУЛАГ»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лагерный опыт стал для Солженицына исходной точкой, но книга не сводится к автобиографии: она соединяет собственные воспоминания с множеством свидетельств других людей.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показывает репрессии как разветвлённую систему, а не как набор случайных трагедий. В центре внимания — механизм страха, который охватывает всю страну.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последовательно раскрывает, как насилие поддерживается следствием, лагерями, этапами и административной машиной. Так частные судьбы складываются в картину исторического преступления.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книги состоит в том, что ГУЛАГ был частью устройства эпохи. Поэтому текст становится не только обвинением, но и попыткой восстановить историческую память.
</a:t>
            </a:r>
            <a:endParaRPr lang="en-US" sz="11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лагерный опыт изменил главную тему Солженицына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личная биография писателя превратилась в историческое свидетельство и определила нравственный масштаб его прозы.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сместил центр творчества от частного сюжета к исторической правде: писатель стал прежде всего свидетелем эпохи и её моральным судьёй.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и зрелых произведений А. И. Солженицына; общая логика его творческой эволюции.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путь к нравственному выводу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заключения превращается у Солженицына в общественное обвинение и нравственный урок истории.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2463" y="1484375"/>
            <a:ext cx="221625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«лагерных университетов» для русской литературы
</a:t>
            </a:r>
            <a:endParaRPr lang="en-US" sz="2435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для поколений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читателей книги Солженицына стали первым серьёзным разговором о ГУЛАГе. Они соединили гражданскую позицию автора с сильным литературным воздействием.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мера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Солженицына вернули в центр читательского внимания вопрос ответственности перед прошлым. В них художественная форма тесно связана с моральной оценкой времени.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как свидетельство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укрепили традицию документальной прозы XX века. Литература у него не только рассказывает историю, но и сохраняет память о пережитом насилии.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реализма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показал, что реализм может включать точное документальное свидетельство, не теряя художественной силы. Личный опыт стал основой правдивого изображения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опыт Солженицына превратил частную биографию в историческое свидетельство и определил его главную тему — человека перед лицом тоталитарной системы.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от личного испытания к большой теме эпохи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2026-05-23T15:17:46Z</dcterms:created>
  <dcterms:modified xsi:type="dcterms:W3CDTF">2026-05-23T15:17:46Z</dcterms:modified>
</cp:coreProperties>
</file>