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теорема о параллельных прямых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Восьмиклассники учатся находить углы и распознавать параллельность по их значениям.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эта тема и зачем она нужна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 «смежные», «вертикальные» и «развернутый угол» начинается работа с параллельными прямыми a ∥ b. Теорема помогает находить неизвестные углы на чертеже и проверять параллельность без лишних построений.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489" y="2223546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1507" y="2239955"/>
            <a:ext cx="623363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9871" y="2239955"/>
            <a:ext cx="623363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 секущая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 одной плоскости называют параллельными, если они не пересекаются. Это обозначают a ∥ b: линии идут «в одном направлении» и сохраняют расстояние.
</a:t>
            </a:r>
            <a:endParaRPr lang="en-US" sz="1544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которая пересекает две другие, называется секущей. Она «разрезает» плоскость и позволяет сравнивать углы, получающиеся на разных участках рисунка.
</a:t>
            </a:r>
            <a:endParaRPr lang="en-US" sz="1544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секущей с двумя прямыми образуются 8 углов. Они получают разные положения, поэтому важно не путать их при вычислениях и при записи ответа.
</a:t>
            </a:r>
            <a:endParaRPr lang="en-US" sz="1575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удобно рассматривать по группам: соответственные, накрест лежащие и односторонние внутренние. Каждая группа связана с параллельностью по своим правилам.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теоремой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прямые параллельны, между углами появляются точные соотношения. Эти соотношения превращают рисунок в задачу, которую можно решить с уверенностью.
</a:t>
            </a:r>
            <a:endParaRPr lang="en-US" sz="15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основной теоремы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параллельные прямые пересечены секущей, то соответственные углы равны. То есть углы, стоящие на одинаковых местах относительно секущей и прямых, дают одинаковые значения.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том же пересечении секущей рассматривают накрест лежащие углы, то они тоже равны. Эти углы находятся по разные стороны секущей и при этом остаются «партнёрами» по значению.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важная связь: односторонние внутренние углы в сумме дают 180°. Значит, чем больше один из них, тем меньше второй, но вместе они дают ровную «половину круга»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8 класса теорема — главный инструмент работы с чертежами. Она позволяет находить неизвестный угол и проверять, действительно ли проведённые прямые параллельны.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углы «показывают» параллельность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геометрию прямых и отношения между углами при пересечении секущей.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65°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соответственный угол равен 65°, то равен и второй соответственный угол.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материала урока: при 65° второй соответственный угол также 65°.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и двух прямых. Для параллельных прямых это прямое указание для вычислений.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располагаются по разные стороны секущей и между двумя параллельными прямыми. Именно это «крестовое» положение делает их удобной парой для проверки.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параллельны, накрест лежащие углы равны. Например, при значении 110° у одного угол такого же размера будет и у другого накрест лежащего угла.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Смежный угол с накрест лежащим в этом случае будет не равен ему, а дополняет до 180°. Поэтому при 110° смежный составит 70°, поскольку смежные углы в сумме дают развернутый угол.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углов при пересечении двух прямых секущей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диаграммы каждая группа показывает, сколько углов относится к одному типу сравнения и какие отношения между ними используются.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такой: две группы дают равенство значений, а третья группа подсказывает сумму 180°. Поэтому по рисунку связи считываются быстро.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8 углов на три группы при пересечении двух прямых секущей (учебный материал).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двумя прямыми и по одну сторону секущей. Из-за «внутреннего» положения они особенно важны для суммы 180°.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параллельны, сумма односторонних внутренних углов равна 180°. Например, когда один из них равен 123°, второй равен 57°.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использовать не только для вычислений: оно помогает проверять правильность рассуждений и подтверждать параллельность прямых по чертежу.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689424"/>
            <a:ext cx="6228408" cy="18960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углов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случаи: равные углы повторяют значение, а односторонние внутренние углы дополняют друг друга до 180°.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встречаются соответственные и накрест лежащие углы, они равны; когда рассматривают односторонние внутренние, применяется правило суммы 180°.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 для 8 класса (обобщение типовых случаев).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о параллельных прямых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пересечении двух прямых секущей соответственные углы оказываются равными, значит, прямые не «расходятся» и не «сходятся»: они параллельны.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накрест лежащих углов — второй способ убедиться в параллельности: эти углы занимают противоположные позиции относительно секущей и двух прямых.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односторонние внутренние углы в сумме дают 180°, это также является признаком параллельности. По любому из трёх условий можно сделать вывод по чертежу.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каждый столбец означает признак: как только выполняется условие, можно заключить «прямые параллельны». Достаточно проверить только один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условия приводят к одному выводу: параллельность. Если одно условие не выполняется, это не доказывает обратное, но показывает, что выбранный признак не подходит.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курса геометрии 8 класса; данные — соответствие признакам (1=признак работает).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«повторы» углов на двух пересечениях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чертёж: две параллельные прямые пересечены секущей в двух точках. Всего отмечены восемь углов. Пары соответственных углов стоят на «одинаковых местах» относительно секущей и совпадают по величине.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 как ключ к односторонним внутренним углам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том же рисунке выделяется пара односторонних внутренних углов: они расположены между прямыми и по одну сторону секущей. Их сумма в точности равна 180°, что помогает увидеть параллельность не через равенство, а через дополнение.
</a:t>
            </a:r>
            <a:endParaRPr lang="en-US" sz="1433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Чертеж: как выглядит параллельность на секущей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путают соответственные и накрест лежащие углы: внешне они могут казаться «похожими», но относятся к разным сторонам секущей.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делают неточную запись: пропускают знак параллельности «∥» или записывают его не там, где нужно. Из‑за этого теряется смысл вывода.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считать смежные углы равными. Смежные углы всегда в сумме дают 180°, но по отдельности равенства может не быть.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неправильно разделять внутренние и внешние углы. Тогда выбирают не тот признак (равенство или сумма 180°) и получают неверный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31" y="2135775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627" y="213578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свойствами геометрии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180°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односторонних внутренних углов равна 180°, потому что развернутый угол тоже равен 180°. Это связывает теорему с базовыми свойствами углов.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прямые, образуются пары вертикальных углов. Их равенство помогает находить значения, чтобы дальше применять признаки параллельности.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и 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параллелограмме противоположные стороны параллельны, то выводы об углах получают через основную теорему. Аналогично работают рассуждения в задачах про прямоугольник.
</a:t>
            </a:r>
            <a:endParaRPr lang="en-US" sz="1514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используется в задачах на построение, измерение и строгие обоснования: она позволяет переходить от картины на чертеже к утверждению о параллельности.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суммы 180°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пары углов, которые дополняют друг друга до 180°. В каждой точке второй угол становится «меньше», если первый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наглядно подтверждает закономерность: чем больше один односторонний внутренний угол, тем меньше другой. При любом значении вместе они дают 180°.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пары из задания: (30°,150°), (60°,120°), (90°,90°), (120°,60°), (150°,30°).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реальных и учебных ситуациях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на архитектурных планах параллельные линии помогают задавать одинаковое направление элементов, чтобы построения оставались точными и согласованными.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 и орнаменты тоже опираются на параллельность: сетки линий должны «держать» одинаковый угол друг к другу, иначе рисунок будет выглядеть искажённым.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теорема помогает на практике: находить углы по секущей, проверять вычисления транспортиром и работать с чертежом в клетку, где направления легко сравнивать.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139" y="2400298"/>
            <a:ext cx="4103639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урока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собраны в компактном виде, чтобы по ним можно было быстро ориентироваться в чертеже и в формулировках доказательств.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все признаки параллельности строятся из одной схемы: секущая задаёт положение углов, а разные группы углов дают равенство или сумму 180°.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«Параллельные прямые и углы» для 8 класса (школьный курс геометрии).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параллельные прямые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понять рисунок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выдели две прямые и секущую. Определи, какие именно углы ты рассматриваешь: внешние или внутренние, по одну сторону секущей или по разные.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применить признак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численные значения, составь уравнение по правилу: равные пары углов дают признак, а сумма односторонних внутренних — 180°. Найди неизвестный угол.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сгруппировать углы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Разметь пары углов: соответственные, накрест лежащие и односторонние внутренние. Это нужно, чтобы правильно выбрать, что проверять: равенство или сумму 180°.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сделать вывод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запиши итог: либо найдено значение всех неизвестных углов, либо доказана параллельность прямых, либо проверено правильность построения и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углы — связаны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теорема о параллельных прямых связывает положение линий и свойства углов. В 8 классе равенство соответственных и накрест лежащих углов, а также сумма односторонних внутренних 180° помогают находить значения и доказывать параллельность.
</a:t>
            </a:r>
            <a:endParaRPr lang="en-US" sz="16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2026-05-12T02:59:15Z</dcterms:created>
  <dcterms:modified xsi:type="dcterms:W3CDTF">2026-05-12T02:59:15Z</dcterms:modified>
</cp:coreProperties>
</file>