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572" y="-68580"/>
            <a:ext cx="4570855" cy="5212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6562" y="1784294"/>
            <a:ext cx="4179000" cy="14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организмов в природе: основные аспекты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264362" y="3609923"/>
            <a:ext cx="40434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Изучим, как живые существа взаимодействуют и приспосабливаются в природе.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1494" y="303610"/>
            <a:ext cx="3384900" cy="3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104" y="1231166"/>
            <a:ext cx="3318900" cy="32313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40" y="2212896"/>
            <a:ext cx="3474600" cy="14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включает все живое и неживое, от животных до воздуха и почвы. Организмы поддерживают жизнь, участвуя в круговороте веществ и влияя на окружающую среду.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21500" y="519129"/>
            <a:ext cx="8101200" cy="6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26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природа и какую роль в ней играют организмы?
</a:t>
            </a:r>
            <a:endParaRPr lang="en-US" sz="242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организмов и их характеристики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332185" y="1760741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питаются готовыми органическими веществами и могут передвигаться для поиска добычи или укрытия.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044439" y="1760741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создают свои органические вещества через фотосинтез, обычно неподвижны и служат основой питания в природе.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2185" y="2953880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получают питание за счёт разложения органики, выступая важными разлагателями в экосистемах.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044439" y="2953880"/>
            <a:ext cx="3767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отличаются разнообразием питания — от фотосинтеза до паразитизма, и присутствуют почти везде.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2486" y="1475188"/>
            <a:ext cx="3645300" cy="254886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22960" y="1872821"/>
            <a:ext cx="34704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Суша включает леса, степи и пустыни, а водная среда — это океаны, реки, пруды. Каждый участок характеризуется своими климатическими и биологическими условиями.
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822960" y="1499682"/>
            <a:ext cx="3470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природные среды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822960" y="3346949"/>
            <a:ext cx="34704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населена червями и микробами, а паразиты живут в теле хозяев, используя их ресурсы для жизни и размножения.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822960" y="2973810"/>
            <a:ext cx="3470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обитателей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сред обитания
</a:t>
            </a:r>
            <a:endParaRPr lang="en-US" sz="2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4367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выделяют кислород, создавая воздух для дыхания других существ и поглощая углекислый газ.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154558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и бактерии участвуют в разложении органических остатков, формируя плодородный слой почвы.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464462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способствуют распространению семян и опыляют растения, улучшая их размножение и распространение.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организмов на среду обитания
</a:t>
            </a:r>
            <a:endParaRPr lang="en-US" sz="2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236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0590" y="1226321"/>
            <a:ext cx="2567400" cy="19255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92274" y="1226859"/>
            <a:ext cx="2559300" cy="192447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03424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играет решающую роль в жизни растений, обеспечивая процесс фотосинтеза, благодаря которому образуются питательные вещества. Без света растения не смогут существовать.
</a:t>
            </a:r>
            <a:endParaRPr lang="en-US" sz="1082" dirty="0"/>
          </a:p>
        </p:txBody>
      </p:sp>
      <p:sp>
        <p:nvSpPr>
          <p:cNvPr id="11" name="Text 1"/>
          <p:cNvSpPr txBox="1"/>
          <p:nvPr/>
        </p:nvSpPr>
        <p:spPr>
          <a:xfrm>
            <a:off x="703424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— источник энергии для растений
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6230671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содержит кислород, необходимый для дыхания животных и грибов, а также углекислый газ, который растения используют для фотосинтеза. Его отсутствие приводит к гибели.
</a:t>
            </a:r>
            <a:endParaRPr lang="en-US" sz="1088" dirty="0"/>
          </a:p>
        </p:txBody>
      </p:sp>
      <p:sp>
        <p:nvSpPr>
          <p:cNvPr id="13" name="Text 3"/>
          <p:cNvSpPr txBox="1"/>
          <p:nvPr/>
        </p:nvSpPr>
        <p:spPr>
          <a:xfrm>
            <a:off x="6230671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— жизненно важная смесь газов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3467047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является универсальным растворителем, где происходят различные биохимические процессы. Она поддерживает жизнедеятельность всех организмов и является средой для многих из них.
</a:t>
            </a:r>
            <a:endParaRPr lang="en-US" sz="986" dirty="0"/>
          </a:p>
        </p:txBody>
      </p:sp>
      <p:sp>
        <p:nvSpPr>
          <p:cNvPr id="15" name="Text 5"/>
          <p:cNvSpPr txBox="1"/>
          <p:nvPr/>
        </p:nvSpPr>
        <p:spPr>
          <a:xfrm>
            <a:off x="3467047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— необходимая среда для химических реакций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условия для жизни
</a:t>
            </a:r>
            <a:endParaRPr lang="en-US" sz="2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20493" y="1710453"/>
            <a:ext cx="432000" cy="43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91504" y="1710453"/>
            <a:ext cx="432000" cy="43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56000" y="1710453"/>
            <a:ext cx="432000" cy="43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питания организмов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521494" y="2661740"/>
            <a:ext cx="243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самостоятельно синтезируют органические вещества из неорганических с помощью света, обеспечивая основу пищевых цепей.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521493" y="2201054"/>
            <a:ext cx="243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Автотрофы — производители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6192506" y="2661740"/>
            <a:ext cx="243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бывают автотрофными, способными к фотосинтезу, и гетеротрофными, живущими за счёт органики других.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192504" y="2201054"/>
            <a:ext cx="243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у бактерий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3357002" y="2661740"/>
            <a:ext cx="243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 грибы получают энергию, поедая другие организмы или их остатки, не способны сами производить пищу.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3357000" y="2201054"/>
            <a:ext cx="243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Гетеротрофы — потребители
</a:t>
            </a:r>
            <a:endParaRPr lang="en-US" sz="1500" dirty="0"/>
          </a:p>
        </p:txBody>
      </p:sp>
      <p:sp>
        <p:nvSpPr>
          <p:cNvPr id="16" name="Text 7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лесах зарегистрировано наибольшее число видов животных и растений, обеспечивая сложные экосистемы с разнообразием форм жизни.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численности видов указывают на разнообразие и специализацию организмов в определённых условиях.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Всемирный союз охраны природы, 2023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видов по средам обитания
</a:t>
            </a:r>
            <a:endParaRPr lang="en-US" sz="2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3508" y="1179577"/>
            <a:ext cx="2634304" cy="3177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2185" y="187316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растений и животных сформировались специальные органы и поведение для выживания: у кактусов — толстые стебли для хранения воды, у верблюдов — жировые горбы.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246817" y="187316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условиях холодного климата животные имеют плотный мех, а у рыб развиты жабры и обтекаемая форма для жизни в воде, обеспечивая эффективное дыхание и движение.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организмов к окружающей среде
</a:t>
            </a:r>
            <a:endParaRPr lang="en-US" sz="2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4367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Хамелеоны умеют менять окраску тела, что помогает маскироваться и избегать хищников в окружающей среде.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154558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Водомерки с помощью волосков на лапках способны ходить по поверхности воды, не проваливаясь в неё, что помогает им охотиться и быстро перемещаться.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464462" y="2571750"/>
            <a:ext cx="21993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Летучие мыши используют эхолокацию — издают ультразвуки и воспринимают отражённые волны для ориентации в темноте.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Необычные приспособления животных
</a:t>
            </a:r>
            <a:endParaRPr lang="en-US" sz="2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236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50590" y="1226321"/>
            <a:ext cx="2567400" cy="192555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2274" y="1226859"/>
            <a:ext cx="2559300" cy="19244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31236" y="3662855"/>
            <a:ext cx="25593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Волк охотится на зайцев, регулируя численность мелких животных и сохраняя экологический баланс. Такой хищнический контроль препятствует перенаселению и способствует разнообразию видов.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31236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и их добыча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050588" y="3662855"/>
            <a:ext cx="25593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Муравьи защищают тлю от врагов, а тля выделяет для них сладкий сок. Лишайники – результат тесного объединения грибов и водорослей, создающих единый организм с уникальными свойствами.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050590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Симбиотические союзы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292274" y="3662855"/>
            <a:ext cx="25593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Иксодовые клещи питаются кровью млекопитающих, причиняя вред хозяевам и иногда перенося опасные болезни. Их существование иллюстрирует сложные отношения выживания в природе.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292275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Паразиты и хозяева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6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Взаимные связи между организмами: хищники, паразиты и симбиоз
</a:t>
            </a:r>
            <a:endParaRPr lang="en-US" sz="226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учебный материал по экологии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 энергии в пищевых цепях экосистем
</a:t>
            </a:r>
            <a:endParaRPr lang="en-US" sz="2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34021" y="1115547"/>
            <a:ext cx="7076100" cy="87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Тропические леса содержат более 40 000 видов растений и 2,5 миллиона насекомых, что подчёркивает сложность и устойчивость экосистем в этих регионах.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2963917" y="2581934"/>
            <a:ext cx="3216300" cy="9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2,5 млн
</a:t>
            </a:r>
            <a:endParaRPr lang="en-US" sz="5000" dirty="0"/>
          </a:p>
        </p:txBody>
      </p:sp>
      <p:sp>
        <p:nvSpPr>
          <p:cNvPr id="8" name="Text 2"/>
          <p:cNvSpPr txBox="1"/>
          <p:nvPr/>
        </p:nvSpPr>
        <p:spPr>
          <a:xfrm>
            <a:off x="2410696" y="3590582"/>
            <a:ext cx="4322700" cy="4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6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видов насекомых в тропических лесах демонстрируют невероятное биоразнообразие и важность этих экосистем для планеты
</a:t>
            </a:r>
            <a:endParaRPr lang="en-US" sz="1136" dirty="0"/>
          </a:p>
        </p:txBody>
      </p:sp>
      <p:sp>
        <p:nvSpPr>
          <p:cNvPr id="9" name="Text 3"/>
          <p:cNvSpPr txBox="1"/>
          <p:nvPr/>
        </p:nvSpPr>
        <p:spPr>
          <a:xfrm>
            <a:off x="2672255" y="4080952"/>
            <a:ext cx="3783900" cy="3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союз охраны природы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169" y="1797883"/>
            <a:ext cx="4356600" cy="17874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сравнивает виды описанных животных, растений, грибов и бактерий, подчёркивая преобладание животных по численности.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Доминирование животных по видовому разнообразию значительно превосходит остальные группы, при этом растения и грибы тоже вносят заметный вклад.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Каталог Всемирного союза охраны природы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описанных видов организмов
</a:t>
            </a:r>
            <a:endParaRPr lang="en-US" sz="2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3508" y="1179577"/>
            <a:ext cx="2634304" cy="3177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2185" y="187316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Лесозаготовки, загрязнение вод и городская застройка ведут к сокращению численности многих видов и нарушают естественные экосистемы.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246817" y="187316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Одомашнивание, появление новых видов и искусственные экосистемы меняют природные процессы, заставляя организмы адаптироваться или исчезать.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человека на жизнь организмов
</a:t>
            </a:r>
            <a:endParaRPr lang="en-US" sz="2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2185" y="185507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Амурский тигр и снежный барс находятся под угрозой исчезновения, требуя строгой охраны и запретов на охоту.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246817" y="185507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книга способствует сохранению биоразнообразия через контроль за популяциями и организацию природных резервов.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289501" y="1855072"/>
            <a:ext cx="25650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зубр и дальневосточный леопард восстановлены благодаря мерам по размножению и сохранению среды обитания.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книга и охрана редких видов
</a:t>
            </a:r>
            <a:endParaRPr lang="en-US" sz="2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105" y="1231166"/>
            <a:ext cx="3318900" cy="32313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05842" y="1500089"/>
            <a:ext cx="3287400" cy="108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Весенняя миграция птиц и зимняя спячка у млекопитающих регулируют их жизненные циклы в зависимости от климатических условий.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1005842" y="3078875"/>
            <a:ext cx="3287400" cy="108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Совы активны ночью, а пчёлы и бабочки днём; эти ритмы обеспечивают оптимальное использование ресурсов и выживание видов.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и суточные ритмы жизни
</a:t>
            </a:r>
            <a:endParaRPr lang="en-US" sz="2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22960" y="1563287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существа обеспечивают круговорот азота, углерода и воды, поддерживая химический баланс планеты.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884421" y="1563287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деятельность растений и микроорганизмов формирует плодородную почву, необходимую для роста растений.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22960" y="3038629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организмы активно очищают воду, поддерживая её качество и здоровье экосистем.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884421" y="3038629"/>
            <a:ext cx="3470400" cy="9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обеспечивает кислород для дыхания, а пищевые цепи регулируют численность и устойчивость сообществ.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организмов в поддержании жизни на Земле
</a:t>
            </a:r>
            <a:endParaRPr lang="en-US" sz="2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236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0590" y="1226321"/>
            <a:ext cx="2567400" cy="19255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92274" y="1226859"/>
            <a:ext cx="2559300" cy="192447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03424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кружках помогает изучать живые организмы и их поведение. Ведение дневника наблюдений позволяет фиксировать изменения и сезонные явления.
</a:t>
            </a:r>
            <a:endParaRPr lang="en-US" sz="1100" dirty="0"/>
          </a:p>
        </p:txBody>
      </p:sp>
      <p:sp>
        <p:nvSpPr>
          <p:cNvPr id="11" name="Text 1"/>
          <p:cNvSpPr txBox="1"/>
          <p:nvPr/>
        </p:nvSpPr>
        <p:spPr>
          <a:xfrm>
            <a:off x="703424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кружки и наблюдения
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6230671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экологических акциях, таких как «Чистый лес», позволяет не только помогать природе, но и вести наблюдения за животными во время прогулок.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6230671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Акции и наблюдения на природе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3467047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исследовательские проекты по изучению растений и животных парка развивают навыки научного анализа и понимание экосистем.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467047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Проекты по биоразнообразию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способы изучения природы
</a:t>
            </a:r>
            <a:endParaRPr lang="en-US" sz="2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558" y="125"/>
            <a:ext cx="45708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6562" y="1784294"/>
            <a:ext cx="4179000" cy="14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жизни организмов: ключ к сохранению природы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264362" y="3609923"/>
            <a:ext cx="40434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взаимосвязей в природе важно для защиты экосистем, способствует бережному отношению к ресурсам и помогает формировать ответственное поведение каждого человека.
</a:t>
            </a:r>
            <a:endParaRPr lang="en-US" sz="1304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2026-05-08T20:15:31Z</dcterms:created>
  <dcterms:modified xsi:type="dcterms:W3CDTF">2026-05-08T20:15:31Z</dcterms:modified>
</cp:coreProperties>
</file>