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В.С. Высоцкий. «Баллада о любви»: стихотворение о силе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Высоцкого проходит испытания, страх и выбор.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 создал произведение на стыке поэзии и авторской песни. В зрелые годы его лирика стала глубже, философичнее и ближе к размышлению о человеческих отношениях.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и его «Баллада о любви»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особенно важно, что Высоцкий умел говорить о серьёзных переживаниях простым языком, понятным и близким подросткам.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 — один из самых известных русских поэтов XX века, чьи стихи и песни отличались силой чувства, точностью выражения и узнаваемой интонацией.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о дружбе, войне, свободе, чести и человеческом достоинстве, показывая сложные жизненные ситуации через короткие, ёмкие и очень выразительные строки.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В. С. Высоцкий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соединяет сюжет и лирическое чувство: в ней есть действие, напряжение и яркие образы, которые помогают читателю не просто понять, а пережить событие.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баллада и почему это важно для понимания текста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«Балладе о любви» заметны признаки жанра: испытание, ощущение судьбы, внутренняя драма и образное повествование, в котором важен каждый смысловой поворот.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жанру баллады любовь показана не как обычное чувство, а как серьёзное жизненное испытание, требующее силы и верности.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создаёт ощущение долгого движения, в котором человеку приходится принимать решения и не сбиваться с выбранного пути. Это делает чувство напряжённым и значительным.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риск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шторм напоминают о непредсказуемости жизни. Стихия в балладе показывает, что любовь проходит проверку трудностями, а не только спокойными моментами.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внутренний выбор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любовь не выглядит лёгкой радостью: она становится испытанием характера, где важны терпение, верность и готовность поддержать другого в трудный момент.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подчёркивает, что внешняя красивость чувств не так важна, как их надёжность. Настоящая любовь проявляется в поступках, а не в словах.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чувство не только личным, но и нравственным выбором, за который человек отвечает перед собой и близким человеком.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личное чувство раскрывается через испытания и нравственные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остаётся центром произведения, а верность, риск и преодоление показывают её истинную цену.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текста «Баллада о любви» В. С. Высоцкого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баллады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7027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7027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4740" y="1702770"/>
            <a:ext cx="231788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59915" y="3226770"/>
            <a:ext cx="231787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32477" y="3226770"/>
            <a:ext cx="231787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ключевых образов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стихия передаёт непредсказуемость жизни. Она показывает, что чувство может оказаться в опасной и изменчивой среде, где особенно важны выдержка и доверие.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связан с выбором и движением вперёд. Он напоминает, что любовь требует не только вдохновения, но и готовности идти через трудности, не отступая перед испытаниями.
</a:t>
            </a:r>
            <a:endParaRPr lang="en-US" sz="1148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 усиливает ощущение тревоги и внутреннего напряжения. Этот образ помогает понять, что отношения проверяются не словами, а тем, как люди ведут себя в беде.
</a:t>
            </a:r>
            <a:endParaRPr lang="en-US" sz="1188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символизирует духовную силу и значимость чувства. Она подчёркивает, что любовь у Высоцкого не снижает человека, а поднимает его внутренне выше.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связано с разлукой, терпением и верностью. Оно показывает, что настоящее чувство умеет сохраняться во времени и не исчезает под давлением обстоятельств.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46515"/>
            <a:ext cx="4328400" cy="20687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конкретные образы превращаются в символы и помогают раскрыть тему любви, верности и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объединяются общей мыслью: любовь становится подлинной только тогда, когда проходит проверку временем и опасностью.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«Баллада о любви» В. С. Высоцкого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 его смысл в тексте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соединяет разговорную простоту и поэтическую выразительность, поэтому строки звучат естественно и в то же время глубоко. Такой язык легко воспринимается и остаётся в памяти.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Высоцкого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повторяющиеся слова усиливают напряжение. Они делают текст ритмичным, помогают выделить важные мысли и создают ощущение внутреннего движения.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меняется от спокойного размышления к тревожному накалу. Благодаря этому баллада звучит не отвлечённо, а как живое и личное переживание.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смысловые переходы и эмоциональные акценты придают произведению силу. Читатель чувствует, что перед ним не просто текст, а искреннее признание.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балладе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чувства в тексте: от встречи до утверждения любви через риск, испытание и верность.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лица, поэтому его слова звучат как доверительное признание. Он не скрывает тревогу, но и не теряет внутренней собранности перед опасностью.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переживания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соединяются смелость и уязвимость: чувство делает героя человечнее, а не слабее. Именно поэтому школьному читателю легко увидеть в нём живого человека с настоящими переживаниями.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рост напряжения, но и его осмысление: чувства у Высоцкого проходят путь от личного волнения к общему выводу.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приходится на момент наибольшего риска, после чего интонация становится более спокойной и философской.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«Баллада о любви» В. С. Высоцкого; авторская интерпретация эмоциональной динамики текста.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83" y="1481523"/>
            <a:ext cx="198675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авторской песней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рассчитан на звучание вслух: смысл раскрывается через голос, паузы и личную подачу исполнителя, а не только через чтение глазами.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авторской песни важны ясные слова и выразительный ритм. Именно поэтому баллада воспринимается легко, но при этом звучит глубоко и серьёзно.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соединяет поэзию и исполнение так, что каждое слово кажется прожитым. Песня звучит как исповедь и усиливает драматизм любви.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32948"/>
            <a:ext cx="4296900" cy="16998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Высоцкий раскрывал важные темы: от лирики до иронии и военной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 любви занимает особое место: она соединяет личное чувство с высоким нравственным смыслом, как и лучшие песни Высоцкого.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В. С. Высоцкого; тематическое сравнение произведений.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«Баллада о любви» и другие песни Высоцкого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моря, пути и шторма создают ясную картину и помогают быстро уловить главную мысль баллады.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запоминается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и точные выражения не перегружают текст. Из-за этого баллада звучит просто, но остаётся эмоционально сильной и образной.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выстроена последовательно: каждое новое событие усиливает напряжение и подводит читателя к важному выводу о любви и верности.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близки темы дружбы, смелости и выбора. Поэтому произведение легко связывается с личным опытом и надолго остаётся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Высоцкий пел хрипловатым, напряжённым голосом, и это придавало строкам особую правдивость. Слушатель ощущал не просто исполнение, а живое человеческое признание.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Исполнительская манера Высоцкого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выделял ключевые слова, делал выразительные паузы и усиливал нужные места интонацией. Благодаря этому смысл баллады становился глубже, а чувства — убедительнее.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образы, которые соединяют конкретную картину с внутренним смыслом и помогают читателю почувствовать напряжение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символы формируют образный мир баллады, а повторы и ритм делают её звучание выразительным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«Баллада о любви» В. С. Высоцкого; анализ художественных средств текста.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балладе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Баллада не теряет актуальности: верность, ответственность и честность в отношениях важны для людей любого возраста.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Это одно из самых узнаваемых произведений Высоцкого, которое часто изучают в школе как пример соединения поэзии и авторской песни.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Текст цитируют и исполняют, потому что он говорит о чувствах просто, но при этом поднимает важные нравственные вопросы.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«Баллады о любви» для культуры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любовь проверяется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убеждает: настоящая любовь проявляется в верности, мужестве и готовности пройти испытания. Именно поэтому баллада звучит честно, сильно и по-прежнему понятно школьникам.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2026-05-22T12:21:28Z</dcterms:created>
  <dcterms:modified xsi:type="dcterms:W3CDTF">2026-05-22T12:21:28Z</dcterms:modified>
</cp:coreProperties>
</file>