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результата действия: учимся различать, образовывать и писать правильно.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формы страдательных причастий в русском языке
</a:t>
            </a:r>
            <a:endParaRPr lang="en-US" sz="408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4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краткие страдательные причастия
</a:t>
            </a:r>
            <a:endParaRPr lang="en-US" sz="2944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помогают быстро сообщить о результате: в учебных ответах, объявлениях, сообщениях и правилах. Они звучат кратко и точно, когда важно само действие, а не тот, кто его выполнил.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2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страдательное причастие
</a:t>
            </a:r>
            <a:endParaRPr lang="en-US" sz="3028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671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Страдательное причастие называет признак предмета, который возник после действия над ним. Предмет не сам совершает действие, а получает его результат и меняет своё состояние.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670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 действию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5452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прочитанный, решённый, построенная видно, что действие завершено. Предмет уже находится в новом положении: текст прочитан, задача решена, здание построено.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75450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уже есть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493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чаще отвечает на вопрос «какой?», а краткая — на вопросы «каков?», «какова?», «каково?», «каковы?». Это помогает отличать одну форму от другой.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8492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формы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4407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значение краткой формы — показать, что действие уже произошло. Поэтому она описывает не процесс, а итог: письмо отправлено, окно закрыто, работа выполнена.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694405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состояния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334" y="1676050"/>
            <a:ext cx="4512632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и краткая формы: сравнение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форма причастия и что она выражает.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короче, сообщает о результате действия и обычно работает как сказуемое.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курса русского языка, 7 класс.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краткая форма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полную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находим полную форму страдательного причастия: прочитанный, выполненный, построенная, сделанные. Именно от неё образуется краткая форма.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основу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остаётся почти той же, поэтому значение действия не теряется. Меняется только окончание, которое показывает род или число.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Подбираем окончание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мужском роде единственного числа часто появляется нулевое окончание: прочитан, выполнен. В других формах используются -а, -о, -ы/-и.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краткую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примеры: построенная — построена, сделанные — сделаны. Форма становится короче, но продолжает обозначать результат действия.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образования краткой формы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 образовании краткой формы страдательного причастия.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краткой формы с существительным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217850" y="114617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и число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217850" y="146287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согласуется с существительным в роде и числе: тетрадь проверена, правило выучено, двери закрыты, письма отправлены. Это делает высказывание грамматически точным.
</a:t>
            </a:r>
            <a:endParaRPr lang="en-US" sz="1250" dirty="0"/>
          </a:p>
        </p:txBody>
      </p:sp>
      <p:sp>
        <p:nvSpPr>
          <p:cNvPr id="9" name="Text 4"/>
          <p:cNvSpPr txBox="1"/>
          <p:nvPr/>
        </p:nvSpPr>
        <p:spPr>
          <a:xfrm>
            <a:off x="1217850" y="2425251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падежных изменений
</a:t>
            </a:r>
            <a:endParaRPr lang="en-US" sz="1600" dirty="0"/>
          </a:p>
        </p:txBody>
      </p:sp>
      <p:sp>
        <p:nvSpPr>
          <p:cNvPr id="10" name="Text 5"/>
          <p:cNvSpPr txBox="1"/>
          <p:nvPr/>
        </p:nvSpPr>
        <p:spPr>
          <a:xfrm>
            <a:off x="1217850" y="2741949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многих других слов, краткая форма по падежам не изменяется. Она остаётся в той же форме и не принимает падежных окончаний, как обычное определение.
</a:t>
            </a:r>
            <a:endParaRPr lang="en-US" sz="1300" dirty="0"/>
          </a:p>
        </p:txBody>
      </p:sp>
      <p:sp>
        <p:nvSpPr>
          <p:cNvPr id="11" name="Text 6"/>
          <p:cNvSpPr txBox="1"/>
          <p:nvPr/>
        </p:nvSpPr>
        <p:spPr>
          <a:xfrm>
            <a:off x="1217850" y="370432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предложении
</a:t>
            </a:r>
            <a:endParaRPr lang="en-US" sz="1600" dirty="0"/>
          </a:p>
        </p:txBody>
      </p:sp>
      <p:sp>
        <p:nvSpPr>
          <p:cNvPr id="12" name="Text 7"/>
          <p:cNvSpPr txBox="1"/>
          <p:nvPr/>
        </p:nvSpPr>
        <p:spPr>
          <a:xfrm>
            <a:off x="1217850" y="402102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краткое причастие входит в состав сказуемого: оно сообщает о состоянии предмета или результате действия. Поэтому такая форма особенно важна для коротких и ясных сообщений.
</a:t>
            </a:r>
            <a:endParaRPr lang="en-US" sz="123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кратких форм страдательных причастий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окончания помогают быстро увидеть грамматическую форму слова и подобрать правильное согласование.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показывает род и число, а также помогает отличить краткую форму от других слов.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7 класс.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033" y="2900959"/>
            <a:ext cx="4082700" cy="19655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в предложении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50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страдательное причастие часто составляет основу сказуемого: Окно открыто. Работа завершена. Ошибка исправлена. В таких предложениях главное — результат, а не процесс.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в действии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9625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тетрадях, объявлениях и сообщениях краткая форма особенно удобна. Она помогает быстро передать итог работы: задание проверено, кабинет проветрен, дежурство выполнено.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09600" y="3324652"/>
            <a:ext cx="39930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 письменной речи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4709625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позволяет сообщать информацию без лишних слов. В одном небольшом предложении сразу видно, что сделано, и текст звучит ясно и аккуратно.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09600" y="1326177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 понятно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444" y="1934250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955800"/>
            <a:ext cx="387900" cy="344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769200" y="2506500"/>
            <a:ext cx="3417300" cy="10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страдательное причастие связано с действием и его результатом: книга прочитана, дом построен, письмо отправлено. Если можно мысленно добавить исполнителя, перед нами причастие.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258350" y="1864950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действие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968625" y="2506500"/>
            <a:ext cx="3417300" cy="10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прилагательное называет признак или состояние без связи с действием: комната светла, задача трудна, девочка умна. Здесь важно не событие, а свойство предмета.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57800" y="1864950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качество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62400" y="326250"/>
            <a:ext cx="84513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краткая форма отличается от краткого прилагательного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5057" y="1733225"/>
            <a:ext cx="3861387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значение и признак формы: у краткого причастия есть связь с действием, у краткого прилагательного — только качество или состояние.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можно мысленно добавить исполнителя действия, форма ближе к причастию. Если слово называет лишь свойство или состояние, это краткое прилагательное.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курса русского языка; правило различения кратких причастий и кратких прилагательных.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963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 причастие и прилагательное
</a:t>
            </a:r>
            <a:endParaRPr lang="en-US" sz="29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н пишется в краткой форме страдательного причастия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орфографии русского языка о кратких и полных формах страдательных причастий.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главное противопоставление: в краткой форме — одна буква н, а в полной форме обычно пишутся две.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и краткая форма в парных примерах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формы короче, поэтому они удобны для краткой фиксации результата действия в записи и сообщении.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парах краткая форма экономит место и делает высказывание более точным и лаконичным.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материалам школьного курса русского языка; сопоставление пар слов.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в письменной речи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153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тетрадях, ответах и правилах краткая форма помогает быстро отметить итог действия: «работа выполнена», «упражнение проверено», «дверь закрыта». Формулировка остаётся точной и нейтральной.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7153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записи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40850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объявлениях и коротких сообщениях эта форма особенно удобна, потому что передаёт только результат: не нужно указывать, кто именно выполнил действие, если это не важно для смысла.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40825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и объявления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299000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причастия часто звучат сдержанно и собранно, поэтому подходят для отчётов, заметок и школьных объявлений. Такая форма делает текст ясным, кратким и аккуратным.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298975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тон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краткой формы и написания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отличить краткое страдательное причастие от других слов и правильно написать одну букву н.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7994" y="886350"/>
            <a:ext cx="4426862" cy="399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47250" y="3904432"/>
            <a:ext cx="35874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согласования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47250" y="4148583"/>
            <a:ext cx="35874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неправильно выбрать окончание по роду или числу: «открытий» вместо «открыты». Чтобы избежать этого, надо сверять форму с существительным.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16825" y="1593807"/>
            <a:ext cx="1610400" cy="4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н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16825" y="2045432"/>
            <a:ext cx="1610400" cy="10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писать в краткой форме две буквы н по привычке от полной формы: вместо «решён» получается неверное написание. Нужно помнить, что в краткой форме всегда одна н.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2807850" y="1593807"/>
            <a:ext cx="1610400" cy="4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 прилагательным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807850" y="2045432"/>
            <a:ext cx="1610400" cy="10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иногда принимают краткое прилагательное за причастие и наоборот. Если слово обозначает качество без действия, как в примере «мальчик готов», это не краткое причастие.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по родам и числам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сохраняется, а окончание меняется в зависимости от рода и числа существительного, с которым связано причастие.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Изменяется только окончание, поэтому форма остаётся узнаваемой и грамматически точной для каждого случая.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курса русского языка; примеры кратких страдательных причастий.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на распознавание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217850" y="114617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причастия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217850" y="146287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сочетаниях «письмо отправлено», «окно распахнуто» и «тетради собраны» есть краткие страдательные причастия: они обозначают результат действия и связаны с предметом, над которым оно совершено.
</a:t>
            </a:r>
            <a:endParaRPr lang="en-US" sz="1231" dirty="0"/>
          </a:p>
        </p:txBody>
      </p:sp>
      <p:sp>
        <p:nvSpPr>
          <p:cNvPr id="9" name="Text 4"/>
          <p:cNvSpPr txBox="1"/>
          <p:nvPr/>
        </p:nvSpPr>
        <p:spPr>
          <a:xfrm>
            <a:off x="1217850" y="2425251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Отдели прилагательные
</a:t>
            </a:r>
            <a:endParaRPr lang="en-US" sz="1600" dirty="0"/>
          </a:p>
        </p:txBody>
      </p:sp>
      <p:sp>
        <p:nvSpPr>
          <p:cNvPr id="10" name="Text 5"/>
          <p:cNvSpPr txBox="1"/>
          <p:nvPr/>
        </p:nvSpPr>
        <p:spPr>
          <a:xfrm>
            <a:off x="1217850" y="2741949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«рад» и «трудна» — это краткие прилагательные. Они называют состояние или качество и не содержат значения действия, поэтому не относятся к причастиям.
</a:t>
            </a:r>
            <a:endParaRPr lang="en-US" sz="1300" dirty="0"/>
          </a:p>
        </p:txBody>
      </p:sp>
      <p:sp>
        <p:nvSpPr>
          <p:cNvPr id="11" name="Text 6"/>
          <p:cNvSpPr txBox="1"/>
          <p:nvPr/>
        </p:nvSpPr>
        <p:spPr>
          <a:xfrm>
            <a:off x="1217850" y="370432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по смыслу
</a:t>
            </a:r>
            <a:endParaRPr lang="en-US" sz="1600" dirty="0"/>
          </a:p>
        </p:txBody>
      </p:sp>
      <p:sp>
        <p:nvSpPr>
          <p:cNvPr id="12" name="Text 7"/>
          <p:cNvSpPr txBox="1"/>
          <p:nvPr/>
        </p:nvSpPr>
        <p:spPr>
          <a:xfrm>
            <a:off x="1217850" y="402102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слову можно мысленно добавить исполнителя действия, оно ближе к причастию. Если такого значения нет, а перед нами лишь признак предмета, это краткое прилагательное.
</a:t>
            </a:r>
            <a:endParaRPr lang="en-US" sz="129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73625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2869" y="1273625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страдательные причастия позволяют быстро и точно фиксировать результат действия в тетради, отчёте или сообщении, не перегружая фразу лишними словами.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запись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эта форма помогает строить аккуратные и понятные ответы: «задача решена», «правило выучено», «упражнение проверено». Смысл виден сразу.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ясность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769200" y="3837475"/>
            <a:ext cx="7616700" cy="7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деловой и школьной речи краткие причастия звучат сдержанно и официально. Благодаря этому текст выглядит собранным, логичным и удобным для чтения.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1258375" y="3195925"/>
            <a:ext cx="71274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Нейтральный стиль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эта форма в русском языке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 распознать краткую форму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страдательное причастие легко узнать по значению результата действия, согласованию с существительным, характерному вопросу и написанию с одной буквой н. Эти признаки помогают не ошибаться в речи и на письме.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2026-05-28T16:31:33Z</dcterms:created>
  <dcterms:modified xsi:type="dcterms:W3CDTF">2026-05-28T16:31:33Z</dcterms:modified>
</cp:coreProperties>
</file>