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Rotkäppchen: немецкая сказка для урока немецкого языка в 4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помогает учить немецкие слова и понимать сюжет.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Rotkäppchen удобно читать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из сборника братьев Гримм короткая, яркая и легко запоминается. В ней много простых слов, знакомых образов и понятный сюжет, поэтому по ней удобно читать, пересказывать и учить немецкий без лишней сложности.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56" y="1320767"/>
            <a:ext cx="240562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45750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19" y="1320767"/>
            <a:ext cx="336787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45750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по теме сказки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Mädchen помогает назвать главную героиню сказки. Его легко запомнить, если представить маленькую девочку в красной шапочке и повторить слово вместе с картинкой.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Mutter и die Großmutter связаны с близкими людьми. Они часто встречаются в сказке и помогают понять, кто даёт совет, а кто ждёт дома.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Wolf сразу вызывает образ хитрого героя. Оно короткое, звучит ясно и хорошо подходит для чтения вслух, особенно если сопровождать его выразительной картинкой.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Wald помогает представить дорогу через лес. Это важная часть сюжета, где девочка идёт одна и должна быть особенно внимательной.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и дорога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Korb и der Weg легко связать с действиями героини. Корзинка несёт угощение, а дорога ведёт к бабушке, поэтому оба слова быстро запоминаются по 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Rotkäppchen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примета героини — красная шапочка или капюшон. Именно эта деталь делает её узнаваемой с первого взгляда. На рисунке достаточно показать красный головной убор, и образ сразу становится понятным.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деталь, которую невозможно не заметить
</a:t>
            </a:r>
            <a:endParaRPr lang="en-US" sz="1294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Rotkäppchen идёт не с пустыми руками: у неё есть корзинка с угощением. Этот предмет делает сцену домашней и тёплой, а ещё помогает детям легко представить путь девочки к бабушке.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для бабушки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героини — лес, узкая дорожка и немного тревожная тишина. Такая обстановка подчёркивает, что маленькая девочка идёт одна и должна помнить о советах взрослых. Сюжет сразу становится живым и немного волнующим.
</a:t>
            </a:r>
            <a:endParaRPr lang="en-US" sz="827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через лес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сказки простыми немецкими фразами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отправляет девочку к бабушке и напоминает важное правило: "Geh nicht vom Weg ab!" — не сворачивай с дороги. Для детей эта фраза звучит коротко и очень понятно.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совет звучит так: "Sprich nicht mit Fremden!" — не разговаривай с незнакомцами. В сказке он особенно важен, потому что сначала волк говорит вежливо, а потом начинает обманывать.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видно: путь к бабушке — это не просто прогулка, а проверка внимательности. Девочка должна слушать взрослого и идти прямо, чтобы не попасть в беду.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версии братьев Гримм, удобная для чтения и пересказа на уроке.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волк и его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— это не просто страшный зверь, а хитрый обманщик. Он умеет притворяться и говорить ласково, поэтому его легче запомнить как героя-предупреждение, чем как обычного хищника.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Wolf сначала кажется вежливым и даже дружелюбным. Он задаёт простые вопросы, чтобы узнать дорогу к бабушке, и именно так незаметно собирает нужную ему информацию.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 сказке появляется не сразу. Сначала звучат спокойные слова, потом — обман и ловкая уловка. Такой поворот делает историю интересной и помогает детям помнить о осторожности.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Wald в этой истории похож на испытание. Здесь легко отвлечься на цветы, остановиться ненадолго и забыть про мамин совет, а это сразу меняет ход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создаёт напряжение: тёмные деревья, узкая тропинка и ощущение неизвестности делают путь девочки сложным. Именно поэтому дорога к бабушке кажется не такой уж простой и безопасной.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бабушки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живёт отдельно, поэтому Rotkäppchen идёт одна и не может рассчитывать на помощь взрослых по дороге. Это делает встречу с волком особенно опасной и важной для сюжета.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приходит к домику раньше девочки и пытается выдать себя за знакомого. Он говорит спокойно, но именно так сказка напоминает: доверять нужно не каждому вежливому гостю.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у двери учит важному правилу: нельзя открывать дом незнакомцу, даже если он звучит доброжелательно. Для детей это понятный и очень полезный урок осторожности.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93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589899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диалог у кровати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глаза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глазах делает сцену особенно яркой и немного страшной. Слово die Augen легко запоминается, потому что повторяется в напряжённом диалоге и сразу привлекает внимание.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уши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Ohren помогает услышать, как нарастает тревога в сцене. Повтор вопроса делает разговор похожим на игру, но именно он ведёт к опасной развязке.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зубы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Zähne завершает известный диалог и делает волка пугающим. Этот повтор дети запоминают быстро, потому что он звучит очень выразительно и почти как маленькая сцена из театра.
</a:t>
            </a:r>
            <a:endParaRPr lang="en-US" sz="12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тишине леса охотник замечает странную обстановку у домика бабушки. Он понимает, что что-то пошло не так, и действует быстро. Именно так в сказке появляется надежда: взрослый приходит вовремя и не даёт обману победить.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замечает беду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опасного разговора и хитрого плана волка героини оказываются в беде. Но в финале они возвращаются к безопасности и спокойствию. Этот эпизод можно показать как момент облегчения, когда тревога сменяется радостью.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 бабушка в безопасности
</a:t>
            </a:r>
            <a:endParaRPr lang="en-US" sz="1103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волк больше не управляет событиями, потому что его обман раскрыт. В одних пересказах он получает наказание, в других просто убегает. В обоих случаях история ясно показывает: ложь не остаётся без ответа.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теряет власть над сюжетом
</a:t>
            </a:r>
            <a:endParaRPr lang="en-US" sz="1169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спасение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нельзя разговаривать с незнакомыми людьми и доверять первым ласковым словам. Сначала надо подумать, а уже потом отвечать.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сворачивать с безопасной дороги, даже если рядом красиво и интересно. Любопытство полезно, но без осторожности оно может завести в беду.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 важно слушать взрослых и выполнять их просьбы. Мамины правила в сказке выглядят строгими, но именно они помогают сохранить спокойствие и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красная шапочка, тёмный лес, корзинка и волк. Такие детали легко представить, нарисовать и сразу узнать среди других историй.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 понятная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быстро и без сложных событий. Дети легко следят за ним, пересказывают его по картинкам и даже разыгрывают маленькую сценку на уроке.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сказка в разных версиях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1697 — Шарль Перро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версии Перро история звучит как строгое предупреждение. Спасения в финале нет, и сказка заканчивается особенно мрачно.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1812–1819 — братья Гримм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сборнике Kinder- und Hausmärchen сказка получает более мягкий финал. Появляется охотник, который помогает героям выбраться из беды.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пересказы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сказку пересказывают по-разному для детей и взрослых. В одних версиях волка наказывают, в других он уходит, но смысл предупреждения остаётся.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образ Rotkäppchen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сказка живёт уже много лет. Короткий текст и яркие герои делают её удобной для чтения и обсуждения на уроке.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образ девочки в красном легко оживает. Зрители сразу узнают героиню, даже если сюжет рассказан очень коротко и просто.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сказка превращается в понятное действие с костюмами и репликами. Волк, бабушка и Красная Шапочка запоминаются особенно быстро.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выделяют красный цвет, лес и корзинку. Эти детали помогают передать настроение сказки даже без длинного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связаны с героями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Шапочка — добрая и любопытная девочка, которая легко отвлекается. Мама кажется строгой, но именно она заботится о безопасности дочери.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как выглядит и ведёт себя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героями удобно учить простые глаголы: gehen, sprechen, fragen, helfen. Они помогают пересказать сюжет коротко и понятно, почти как маленькую языковую игру.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помогают запомнить сюжет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образы в сказке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дорогу и лес повторяются несколько раз, поэтому ребёнок лучше следит за движением героя и легко представляет, где происходит действие.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 о глазах, ушах и зубах усиливают напряжение в сцене с волком. Из-за этого эпизод звучит почти как смешная, но немного страшная песенка.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фразы удобны для чтения вслух и пересказа. Их легко произнести, запомнить и потом уверенно повторить на уроке.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тоже возвращается снова и снова. Он сразу связывает девочку с названием сказки и делает образ очень 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 сказки по-немецки и по-русски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пересказ может звучать так: девочка идёт к бабушке по дороге через лес, встречает волка, отвлекается и не замечает опасность. Потом волк обманывает бабушку.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пересказа подходят слова der Weg, der Wald, der Korb, die Großmutter и der Wolf. Они помогают соединить сюжет с новой лексикой и быстро повторить сказку.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легко запомнить, потому что оно прямо описывает внешний вид девочки и звучит ласково.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составляют слово Rotkäppchen и сразу объясняют, почему героиня ассоциируется с красной шапочкой.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разбор слова Rotkäppchen: rot + Käppchen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Rotkäppchen полезна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Rotkäppchen помогает учить немецкий язык через понятный сюжет, знакомые слова и важные правила безопасности. Для учеников 4 класса это сказка, которую легко читать, обсуждать и пересказывать с интересом.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2026-05-25T04:23:28Z</dcterms:created>
  <dcterms:modified xsi:type="dcterms:W3CDTF">2026-05-25T04:23:28Z</dcterms:modified>
</cp:coreProperties>
</file>