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Число 9. Цифра 9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сравнивать, складывать и писать число 9.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встречается чаще, чем кажется: в играх, в счёте и в порядке предметов. Сегодня разберём, где оно живёт, как выглядит и как помогает легко решать простые примеры.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удобно запоминать через четыре пары слагаемых: 8 и 1, 7 и 2, 6 и 3, 5 и 4.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 чисел помогают быстро получить девять без пересчёта по одному.
</a:t>
            </a:r>
            <a:endParaRPr lang="en-US" sz="19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9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9 путают с 6. У девятки хвостик идёт вниз и вправо, а у шестёрки — вверх, поэтому важно смотреть на направление линии.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9 похожа на маленький кружок с коротким хвостиком вниз. В тетради она выглядит аккуратно, если круг получился ровным и не слишком большим.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цифру 9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написать цифру 9 аккуратно и без лишних движений.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числа 9 в ряду чисел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8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дальше после восьмёрки, появляется девятка. Это следующий шаг в числовом ряду, и он легко запоминается.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10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идёт 10. Так число 9 помогает перейти от однозначных чисел к первому двузначному числу.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9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больше 8 на 1 и меньше 10 на 1. Она стоит между соседями и показывает, как устроен порядок чисел.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до 9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считаем предметы, называем числа строго по порядку: 1, 2, 3, 4, 5, 6, 7, 8, 9. Так ничего не теряется и не повторяется.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названное число отвечает на вопрос, сколько всего предметов получилось. Если пропустить один предмет, ответ станет неверным — счёт не любит спешку.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сбиться, удобно вести взглядом по предметам или перекладывать их по одному. Тогда девятка находится без лишней путаницы и с хорошим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предметов вокруг нас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тарелке можно разложить девять яблок и пересчитать их по одному. Если выстроить их в ряд, легко увидеть, что ни одно яблоко не пропущено. Такой способ помогает быстро проверить ответ.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карандашей удобно раскладывать веером или по парам. Тогда сразу видно, сколько их всего, и проще не сбиться при счёте. К тому же так пенал выглядит почти как маленькая радуга.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звёздочки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девяти кубиков можно построить башню, а из девяти звёздочек — весёлый узор. Когда предметы лежат аккуратно, их легче пересчитывать и сравнивать. Девятка любит порядок, хотя и умеет дружить с фантазией.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с 9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больше 7 и 8, потому что стоит дальше в числовом ряду. При сравнении удобно вспоминать, какое число находится левее, а какое правее.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сравнивают одинаковые числа, ставят знак равенства. Поэтому 9 равно 9, и тут спорить нечего — у девятки всё честно и без секретов.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меньше 10, потому что 10 идёт сразу после него. Это помогает увидеть, что девятка — последний шаг перед десятком.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показывают место числа среди соседей. Они учат не только считать, но и замечать, где число больше, меньше или полностью совпадает.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с числом 9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решать примеры с девяткой быстро, опираясь на состав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9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9 убрать 1 предмет, останется 8. Так видно, как соседние числа идут друг за другом и как уменьшается количество на один шаг.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2 предмета, получится 7, а если убрать 3 — 6. Такие примеры помогают считать не только вперёд, но и назад.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9 удобно проверять на предметах и пальцах. Тогда легко заметить, сколько осталось, и не перепутать ответ даже в коротком примере.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на числовом отрезке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отрезок помогает видеть, как числа связаны между собой. Рядом с 9 удобно сравнивать соседей и сразу замечать, где число больше, а где меньше.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числовом отрезке 9 стоит между 8 и 10. Если сделать один шаг вправо, число увеличится на 1, а если шаг влево — уменьшится на 1.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876" y="266121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числом 9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могут считать 9 кубиков, 9 игрушек или 9 фигур. Нужно внимательно найти, что именно пересчитывают, и назвать итоговое количество.
</a:t>
            </a:r>
            <a:endParaRPr lang="en-US" sz="759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часто обозначает предметы на парте или на полке. Когда ученик пересчитывает книги и тетради, он учится точно понимать условие и не торопиться.
</a:t>
            </a:r>
            <a:endParaRPr lang="en-US" sz="758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9 показывают шагами, движениями или хлопками. Такие задания помогают связать счёт с действием и запомнить, что ответ можно записать цифрой 9.
</a:t>
            </a:r>
            <a:endParaRPr lang="en-US" sz="7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примеры и задачи с 9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выполнить задание без лишней спешки и не перепутать число 9 с соседними числами.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внимание: найди 9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можно искать девять одинаковых картинок среди других изображений. Такое задание тренирует внимание, а ещё учит быстро и уверенно узнавать число 9.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найти девятый предмет в ряду и не сбиться при счёте. Здесь особенно важно смотреть внимательно, чтобы не пропустить ни одной детали и не пересчитать дважды.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быстро выбрать карточку с цифрой 9 среди других цифр. Чем чаще ребёнок играет, тем легче ему замечать нужное число почти мгновенно.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числа 9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Ошибки появляются и тогда, когда ребёнок слишком торопится или забывает порядок чисел. Аккуратный пересчёт и проверка помогают заметить неточность вовремя.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Самая частая ошибка — путать 9 и 6 или пропускать предмет во время счёта. Тогда ответ получается неверным, даже если задание кажется простым.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состав числа 9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9 можно получить как 1 и 8. Эта пара помогает вспомнить, что к девяти достаточно добавить один, чтобы получить 10.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 3 и 6 тоже получается 9. Когда ребёнок знает несколько вариантов, ему легче проверять ответы и не путаться в вычислениях.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Ещё одна пара — 4 и 5. Если запомнить все разложения, число 9 становится знакомым и помогает считать быстрее и увереннее.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 2 и 7 тоже даёт 9. Такие разложения учат быстро находить удобный способ сложения без долгого пересчёта по одному.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теме 9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 показывает, как связать предметы, число и его запись, чтобы ребёнок уверенно узнавал и использовал число 9.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обозначает девять предметов и помогает считать их точно. Оно удобно в повседневных заданиях, где важно быстро назвать количество и не сбиться.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9 — это запись числа 9. Её нужно узнавать сразу и писать аккуратно, чтобы не перепутать с цифрой 6 и не исправлять потом.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стоит после 8 и перед 10. Его состав помогает складывать и вычитать быстрее, а значит, делает счёт в первом десятке намного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— уже почти десяток!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число 9 не кажется загадкой: его можно сосчитать, написать, сравнить и разложить на пары. Чем лучше вы его знаете, тем легче считать дальше и не сбиваться.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2026-05-20T14:04:51Z</dcterms:created>
  <dcterms:modified xsi:type="dcterms:W3CDTF">2026-05-20T14:04:51Z</dcterms:modified>
</cp:coreProperties>
</file>