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00" y="75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81850" y="977900"/>
            <a:ext cx="6658200" cy="21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Нововавилонское царство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 вновь стал центром силы, богатства и великих построек.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981849" y="200900"/>
            <a:ext cx="35601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71750" y="1314"/>
            <a:ext cx="6572100" cy="51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376" y="953250"/>
            <a:ext cx="3389700" cy="32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Вавилон снова стал сильным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Нововавилонское царство возникло в Месопотамии и стало последним великим государством Вавилона. Его расцвет связан с Навуходоносором II и могучей столицей на берегах Евфрата.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0200" y="171450"/>
            <a:ext cx="8283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халдеи и как Вавилон вернул власть
</a:t>
            </a:r>
            <a:endParaRPr lang="en-US" sz="2777" dirty="0"/>
          </a:p>
        </p:txBody>
      </p:sp>
      <p:sp>
        <p:nvSpPr>
          <p:cNvPr id="7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30200" y="1026478"/>
            <a:ext cx="82836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Племена юга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Халдеи были племенами юга Месопотамии. Именно они сумели воспользоваться ослаблением Ассирии и заняли ключевые позиции в Вавилоне, став новой правящей силой.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0200" y="2266953"/>
            <a:ext cx="82836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независимости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ассирийского влияния Вавилон восстановил самостоятельность. Город перестал подчиняться чужой власти и снова начал решать судьбу всей южной Месопотамии.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30200" y="3507428"/>
            <a:ext cx="82836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нового царства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 вновь стал столицей сильного государства. Отсюда управляли землями, собирали налоги, вели войны и поддерживали порядок в большом и богатом регионе.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05450" y="12"/>
            <a:ext cx="6138600" cy="51434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700" y="161425"/>
            <a:ext cx="8001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Навуходоносор II: укрепление государства
</a:t>
            </a:r>
            <a:endParaRPr lang="en-US" sz="2938" dirty="0"/>
          </a:p>
        </p:txBody>
      </p:sp>
      <p:sp>
        <p:nvSpPr>
          <p:cNvPr id="8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1750" y="1119825"/>
            <a:ext cx="3817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 к 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Навуходоносор II пришёл к власти в 605 году до н. э. и быстро закрепил своё положение, опираясь на армию, чиновников и сильную царскую власть.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71750" y="2307744"/>
            <a:ext cx="3817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державы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расширил границы государства и сделал Вавилон центром огромной державы. При нём город стал богаче, а его влияние в регионе заметно выросло.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1750" y="3495672"/>
            <a:ext cx="3817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строительство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его приказу возводили новые стены, храмы и главные дороги. Именно тогда Вавилон получил облик столицы, которой восхищались современники.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0200" y="171450"/>
            <a:ext cx="69462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был устроен Вавилон как столица
</a:t>
            </a:r>
            <a:endParaRPr lang="en-US" sz="2859" dirty="0"/>
          </a:p>
        </p:txBody>
      </p:sp>
      <p:sp>
        <p:nvSpPr>
          <p:cNvPr id="8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30200" y="1007405"/>
            <a:ext cx="6946200" cy="7392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 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главе государства стоял царь, а управление городом и землями помогали вести чиновники. Они следили за сбором налогов, порядком и выполнением царских приказов.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30200" y="1822726"/>
            <a:ext cx="6946200" cy="7392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Кварталы и улицы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делился на кварталы, где рядом существовали жилые дома, храмы, рынки и мастерские. Такая организация помогала контролировать жизнь большого населения.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30200" y="2638047"/>
            <a:ext cx="6946200" cy="7392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и документы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Писцы записывали данные на глиняных табличках. Они учитывали зерно, землю, долги и поставки, поэтому без письма государство не смогло бы работать точно.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30200" y="3453365"/>
            <a:ext cx="6946200" cy="7392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 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 защищали город от врагов, а ворота и дороги связывали разные части столицы. Внутри Вавилона кипела жизнь, похожая на работу большого современного города.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1908" y="1035875"/>
            <a:ext cx="4076833" cy="3443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74778" y="171450"/>
            <a:ext cx="69462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и завоевания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839725" y="4629675"/>
            <a:ext cx="40812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8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 историческим сведениям о военных кампаниях Нововавилонского царства, без точной количественной статистики
</a:t>
            </a:r>
            <a:endParaRPr lang="en-US" sz="988" dirty="0"/>
          </a:p>
        </p:txBody>
      </p:sp>
      <p:sp>
        <p:nvSpPr>
          <p:cNvPr id="7" name="Text 3"/>
          <p:cNvSpPr txBox="1"/>
          <p:nvPr/>
        </p:nvSpPr>
        <p:spPr>
          <a:xfrm>
            <a:off x="1974775" y="1675925"/>
            <a:ext cx="2480100" cy="21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Нововавилонского царства опиралась на осады и контроль важных путей. Она действовала там, где решались судьбы Сирии, Палестины и Иудеи.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сила царства строилась не на одном сражении, а на систематических осадах и борьбе за стратегические области.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26750" y="171450"/>
            <a:ext cx="85971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Иудейское царство и вавилонский плен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возвышения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над Ассирией Вавилон усилился и начал возвращать контроль над землями, которые раньше ему не подчинялись.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депортация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597 году до н. э. часть жителей Иудейского царства была переселена в Вавилон. Это стало первым крупным этапом вавилонского плена.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Иерусалима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586 году до н. э. Иерусалим был разрушен, а переселение продолжилось. Для многих семей это означало долгую жизнь вдали от родины.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715" y="1155650"/>
            <a:ext cx="22275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4455" y="1165439"/>
            <a:ext cx="312100" cy="27742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32408" y="1155650"/>
            <a:ext cx="29700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02811" y="1155650"/>
            <a:ext cx="297000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2" name="Text 1"/>
          <p:cNvSpPr txBox="1"/>
          <p:nvPr/>
        </p:nvSpPr>
        <p:spPr>
          <a:xfrm>
            <a:off x="226750" y="171450"/>
            <a:ext cx="85971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астрономия и письменность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84046" y="1557225"/>
            <a:ext cx="2028501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неба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Луной и планетами помогали вавилонянам уточнять календарь. Это было важно для земледелия, праздников и расчёта времени в повседневной жизни.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454461" y="1557225"/>
            <a:ext cx="2028501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и 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использовали математику для счёта и измерений. Благодаря этому можно было вести хозяйственные записи, распределять землю и рассчитывать работы на полях.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624864" y="1557225"/>
            <a:ext cx="2028501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на глине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Клинопись оставалась главным способом записи. Её наносили на глиняные таблички, которые хранили сведения о товарах, договорах, молитвах и исторических событиях.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795267" y="1557225"/>
            <a:ext cx="2028501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обряды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служили не только государству, но и храмам. Жрецы и учёные связывали наблюдения за небом с обрядами и представлениями о мире.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5800" y="220865"/>
            <a:ext cx="3230700" cy="12493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5800" y="1583226"/>
            <a:ext cx="3230700" cy="12493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5800" y="2945571"/>
            <a:ext cx="3230700" cy="124937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600792" y="4556582"/>
            <a:ext cx="7221000" cy="43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Столица, построенная руками мастеров
</a:t>
            </a:r>
            <a:endParaRPr lang="en-US" sz="2839" dirty="0"/>
          </a:p>
        </p:txBody>
      </p:sp>
      <p:sp>
        <p:nvSpPr>
          <p:cNvPr id="7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307100" y="406441"/>
            <a:ext cx="4514700" cy="8782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Кирпич как основа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Вавилонские строители умели работать с обожжённым и сырцовым кирпичом. Из этих материалов они создавали прочные стены, храмы и жилые кварталы, которые выдерживали жаркий климат и частые ремонты.
</a:t>
            </a:r>
            <a:endParaRPr lang="en-US" sz="1161" dirty="0"/>
          </a:p>
        </p:txBody>
      </p:sp>
      <p:sp>
        <p:nvSpPr>
          <p:cNvPr id="9" name="Text 3"/>
          <p:cNvSpPr txBox="1"/>
          <p:nvPr/>
        </p:nvSpPr>
        <p:spPr>
          <a:xfrm>
            <a:off x="4307100" y="1768802"/>
            <a:ext cx="4514700" cy="8782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улицы и 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прямые улицы облегчали движение людей, повозок и грузов. Такой план помогал столице выглядеть упорядоченной и подчёркивал её богатство и силу.
</a:t>
            </a:r>
            <a:endParaRPr lang="en-US" sz="1374" dirty="0"/>
          </a:p>
        </p:txBody>
      </p:sp>
      <p:sp>
        <p:nvSpPr>
          <p:cNvPr id="10" name="Text 4"/>
          <p:cNvSpPr txBox="1"/>
          <p:nvPr/>
        </p:nvSpPr>
        <p:spPr>
          <a:xfrm>
            <a:off x="4307100" y="3131147"/>
            <a:ext cx="4514700" cy="8782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для жизни и защиты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подводили воду к полям и кварталам, а также защищали город в системе обороны. Без ирригации земледелие в Месопотамии было бы почти невозможным.
</a:t>
            </a:r>
            <a:endParaRPr lang="en-US" sz="137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2475" y="2318"/>
            <a:ext cx="6401700" cy="51388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30200" y="171450"/>
            <a:ext cx="5971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Висячие сады: легенда и загадка
</a:t>
            </a:r>
            <a:endParaRPr lang="en-US" sz="2991" dirty="0"/>
          </a:p>
        </p:txBody>
      </p:sp>
      <p:sp>
        <p:nvSpPr>
          <p:cNvPr id="9" name="Text 2"/>
          <p:cNvSpPr txBox="1"/>
          <p:nvPr/>
        </p:nvSpPr>
        <p:spPr>
          <a:xfrm>
            <a:off x="430200" y="1121530"/>
            <a:ext cx="597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Террасы и зелень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поздним описаниям, сады располагались на нескольких террасах и выглядели как зелёная гора среди города. Такой образ подчёркивал мастерство строителей и любовь вавилонян к красоте.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30200" y="2295105"/>
            <a:ext cx="597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источников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Историки спорят о том, где именно находился этот памятник и существовал ли он в привычном нам виде. Точного археологического доказательства пока не найдено.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30200" y="3468680"/>
            <a:ext cx="597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великого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 полной уверенности в деталях сады стали символом Вавилона. Они напоминают о том, как древние люди соединяли власть, богатство и представление о чуде.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18075" y="0"/>
            <a:ext cx="42243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24025" y="222978"/>
            <a:ext cx="7173000" cy="5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Вавилон считали чудом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847075" y="1047050"/>
            <a:ext cx="546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Гигантские укрепления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поражал размерами укреплений: стены, башни и ворота создавали впечатление неприступной столицы. Для древних путешественников это было не просто жильё, а знак огромной царской мощи.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47075" y="2433850"/>
            <a:ext cx="546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Ворота Иштар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знаменит ворота Иштар — парадный вход, облицованный синими глазурованными кирпичами. Изображения львов, быков и драконов делали его ярким символом богатства и мастерства вавилонских строителей.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47075" y="3820650"/>
            <a:ext cx="5461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Столица-символ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 производил сильное впечатление и как центр религии, и как столица империи. Храмы, широкие улицы и строгий порядок города показывали, почему его считали чудом древнего мира.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1908" y="1035875"/>
            <a:ext cx="4076833" cy="3443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74778" y="171450"/>
            <a:ext cx="69462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сельское хозяйство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839725" y="4629675"/>
            <a:ext cx="40812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6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 экономике Нововавилонского царства; без точной количественной статистики в источниках
</a:t>
            </a:r>
            <a:endParaRPr lang="en-US" sz="1062" dirty="0"/>
          </a:p>
        </p:txBody>
      </p:sp>
      <p:sp>
        <p:nvSpPr>
          <p:cNvPr id="7" name="Text 3"/>
          <p:cNvSpPr txBox="1"/>
          <p:nvPr/>
        </p:nvSpPr>
        <p:spPr>
          <a:xfrm>
            <a:off x="1974775" y="1675925"/>
            <a:ext cx="2480100" cy="21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Вавилон шли товары из разных областей Передней Азии, а ремесленники снабжали город тканями, керамикой и металлоизделиями.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статьями обмена были продукты земледелия и ремесла; именно они поддерживали город и обеспечивали связи с соседними землями.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617393" y="1406774"/>
            <a:ext cx="3909219" cy="23299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100 лет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 срок существования Нововавилонского царства
</a:t>
            </a:r>
            <a:endParaRPr lang="en-US" sz="4168" dirty="0"/>
          </a:p>
        </p:txBody>
      </p:sp>
      <p:sp>
        <p:nvSpPr>
          <p:cNvPr id="5" name="Text 2"/>
          <p:cNvSpPr txBox="1"/>
          <p:nvPr/>
        </p:nvSpPr>
        <p:spPr>
          <a:xfrm>
            <a:off x="425350" y="4378000"/>
            <a:ext cx="66108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идёт о примерно одном столетии активной истории государства — за это время оно прошло путь от подъёма до падения, а затем уступило место Персии.
</a:t>
            </a:r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хронология Нововавилонского царства (626–539 гг. до н. э.)
</a:t>
            </a:r>
            <a:endParaRPr lang="en-US" sz="111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7" y="0"/>
            <a:ext cx="426950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3675" y="171450"/>
            <a:ext cx="52194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Вавилона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81217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974900" y="1266573"/>
            <a:ext cx="4808273" cy="935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Завоевание Персией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539 году до н. э. войска Кира II вошли в Вавилон, и город перестал быть столицей самостоятельного государства. Это изменило политическую карту Передней Азии.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974900" y="2361523"/>
            <a:ext cx="4808273" cy="935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произошло сравнительно быстро, потому что Персидское царство уже стало сильнейшим соперником региона. Для Вавилона это означало конец независимости, но не конец городской жизни.
</a:t>
            </a:r>
            <a:endParaRPr lang="en-US" sz="1373" dirty="0"/>
          </a:p>
        </p:txBody>
      </p:sp>
      <p:sp>
        <p:nvSpPr>
          <p:cNvPr id="11" name="Text 4"/>
          <p:cNvSpPr txBox="1"/>
          <p:nvPr/>
        </p:nvSpPr>
        <p:spPr>
          <a:xfrm>
            <a:off x="3974900" y="3456473"/>
            <a:ext cx="4808273" cy="935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роль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завоевания Вавилон сохранил значение важного центра, где продолжали жить люди, работать мастера и вести хозяйство. Однако решающие политические решения уже принимались не там.
</a:t>
            </a:r>
            <a:endParaRPr lang="en-US" sz="137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744" y="1166417"/>
            <a:ext cx="309900" cy="275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3194" y="3079625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90319" y="1155650"/>
            <a:ext cx="22275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71756" y="3079625"/>
            <a:ext cx="259875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2" name="Text 1"/>
          <p:cNvSpPr txBox="1"/>
          <p:nvPr/>
        </p:nvSpPr>
        <p:spPr>
          <a:xfrm>
            <a:off x="226750" y="171450"/>
            <a:ext cx="67041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наследие царства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26750" y="1591220"/>
            <a:ext cx="32829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великого царя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Навуходоносор II остался в памяти как правитель, при котором Вавилон достиг наибольшего могущества. Его имя связано с военными успехами, строительством и превращением столицы в образец величия.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26750" y="3515198"/>
            <a:ext cx="32829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стены, ворота и храмы стали символом архитектурного мастерства древних строителей. По ним историки узнают, как сочетались защита, красота и религиозная значимость в одном пространстве.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3646750" y="1591220"/>
            <a:ext cx="32829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 небе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Вавилонские учёные наблюдали небо, вели календари и записывали сведения о движении светил. Их работы помогли накопить знания, важные для счёта времени и земледелия.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3646750" y="3515198"/>
            <a:ext cx="32829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источники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Глиняные таблички с клинописью сохранили хозяйственные записи, договоры и сообщения. Благодаря им историки могут восстановить повседневную жизнь, а не только события правления царей.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6075" y="3069593"/>
            <a:ext cx="4522200" cy="14431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2000" y="128125"/>
            <a:ext cx="8017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предшествующими державами
</a:t>
            </a:r>
            <a:endParaRPr lang="en-US" sz="2856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057325" y="2750075"/>
            <a:ext cx="28017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Нововавилонское царство прославилось прежде всего как строительная и столичная держава, а не как самая долговечная империя.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Нововавилонское царство короче по времени, но ярче всего запомнилось благодаря Вавилону, Навуходоносору II и крупным городским проектам.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Древнего Востока и хронологии царств Месопотамии
</a:t>
            </a:r>
            <a:endParaRPr lang="en-US" sz="108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505" y="173575"/>
            <a:ext cx="7769141" cy="3218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99700" y="4595175"/>
            <a:ext cx="71787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основных событий: от основания государства до его завоевания Персией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004100" y="3507525"/>
            <a:ext cx="77742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хронологию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0200" y="171450"/>
            <a:ext cx="8283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 термины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30200" y="1447350"/>
            <a:ext cx="3822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Навуходоносор II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Навуходоносор II — самый известный правитель Нововавилонского царства. При нём государство усилилось, а Вавилон стал богатой и хорошо укреплённой столицей.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30200" y="2687825"/>
            <a:ext cx="3822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 — главный город и политический центр царства. Именно он был местом храмов, дворца, рынков и тех сооружений, которые прославили державу.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90900" y="1447350"/>
            <a:ext cx="3822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Халдеи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Халдеи — племена юга Месопотамии, которые пришли к власти в Вавилоне. С их поддержкой город восстановил независимость и снова стал столицей.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90900" y="2687825"/>
            <a:ext cx="3822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Клинопись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Клинопись — древнее письмо, которое наносили на глиняные таблички. С его помощью записывали законы, хозяйственные сведения и наблюдения учёных.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8700" y="161425"/>
            <a:ext cx="8001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изучают этот период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1750" y="1119825"/>
            <a:ext cx="74787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Раскопки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историки изучают археологические раскопки: остатки стен, улиц, ворот и храмов. По ним можно понять, как был устроен город и где находились важные здания.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71750" y="2307740"/>
            <a:ext cx="74787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источники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читают глиняные таблички и надписи на кирпичах. Эти тексты рассказывают о налогах, поставках, строительстве и жизни людей, которые не попали в летописи.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71750" y="3495665"/>
            <a:ext cx="74787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сравнивают данные из разных находок, чтобы восстановить картину прошлого точнее. Так складывается история государства не по одному источнику, а по множеству доказательств.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07874" y="1015875"/>
            <a:ext cx="5404800" cy="22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 Нововавилонском царстве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Нововавилонское царство прожило недолго, но оставило яркий образ сильного и богатого Вавилона. Запомните три вещи: Навуходоносор II, великие стройки и падение под власть персов в 539 году до н. э.
</a:t>
            </a:r>
            <a:endParaRPr lang="en-US" sz="3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2026-07-26T10:31:09Z</dcterms:created>
  <dcterms:modified xsi:type="dcterms:W3CDTF">2026-07-26T10:31:09Z</dcterms:modified>
</cp:coreProperties>
</file>