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находить обобщающее слово и выбирать двоеточие или тире.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слова при однородных членах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слова делают речь короче, точнее и понятнее. Они часто встречаются в правилах, описаниях и учебных текстах, а ещё помогают без ошибок ставить двоеточие и тире.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слово может обозначать предмет, признак, явление или целый класс объектов: вещи, растения, животные, люди, всё, многие.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обобщающее слово найдено правильно, становится понятно, как связаны однородные члены и какой знак препинания нужен в предложении.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называет более широкое понятие, чем однородные члены. Оно объединяет несколько слов в одну общую группу по смыслу.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обобщающее слово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1822528"/>
            <a:ext cx="5955300" cy="308274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темы «Обобщающие слова при однородных членах»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88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стоит обобщающее слово и какой знак ставится
</a:t>
            </a:r>
            <a:endParaRPr lang="en-US" sz="3188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основных случая: перед перечислением и после него.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обобщающего слова определяет знак: перед перечислением ставится двоеточие, после него — тире.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найти обобщающее слово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предложения с однородными членами.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13" y="1631725"/>
            <a:ext cx="282975" cy="32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33400" y="2654750"/>
            <a:ext cx="316800" cy="31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33400" y="3706155"/>
            <a:ext cx="316800" cy="2534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850313" y="4690900"/>
            <a:ext cx="282975" cy="323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833400" y="5713925"/>
            <a:ext cx="316800" cy="316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4" name="Text 1"/>
          <p:cNvSpPr txBox="1"/>
          <p:nvPr/>
        </p:nvSpPr>
        <p:spPr>
          <a:xfrm>
            <a:off x="450575" y="487150"/>
            <a:ext cx="10933500" cy="63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часто бывают обобщающими
</a:t>
            </a:r>
            <a:endParaRPr lang="en-US" sz="3200" dirty="0"/>
          </a:p>
        </p:txBody>
      </p:sp>
      <p:sp>
        <p:nvSpPr>
          <p:cNvPr id="15" name="Text 2"/>
          <p:cNvSpPr txBox="1"/>
          <p:nvPr/>
        </p:nvSpPr>
        <p:spPr>
          <a:xfrm>
            <a:off x="1535150" y="14355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широким значением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обобщающими становятся существительные, которые называют большую группу: вещи, предметы, явления. Они помогают объединить несколько однородных членов в одно понятие.
</a:t>
            </a:r>
            <a:endParaRPr lang="en-US" sz="1500" dirty="0"/>
          </a:p>
        </p:txBody>
      </p:sp>
      <p:sp>
        <p:nvSpPr>
          <p:cNvPr id="16" name="Text 3"/>
          <p:cNvSpPr txBox="1"/>
          <p:nvPr/>
        </p:nvSpPr>
        <p:spPr>
          <a:xfrm>
            <a:off x="1535150" y="245525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групп живых существ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обобщающим словам нередко относятся слова животные, растения, люди. Они подходят, когда нужно перечислить несколько представителей одной группы.
</a:t>
            </a:r>
            <a:endParaRPr lang="en-US" sz="1500" dirty="0"/>
          </a:p>
        </p:txBody>
      </p:sp>
      <p:sp>
        <p:nvSpPr>
          <p:cNvPr id="17" name="Text 4"/>
          <p:cNvSpPr txBox="1"/>
          <p:nvPr/>
        </p:nvSpPr>
        <p:spPr>
          <a:xfrm>
            <a:off x="1535150" y="347497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 очень общим смыслом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всё, всё это, разные и многие охватывают сразу весь ряд. Они не называют один предмет, а подводят общий смысл под перечисление.
</a:t>
            </a:r>
            <a:endParaRPr lang="en-US" sz="1500" dirty="0"/>
          </a:p>
        </p:txBody>
      </p:sp>
      <p:sp>
        <p:nvSpPr>
          <p:cNvPr id="18" name="Text 5"/>
          <p:cNvSpPr txBox="1"/>
          <p:nvPr/>
        </p:nvSpPr>
        <p:spPr>
          <a:xfrm>
            <a:off x="1535150" y="4494700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Местоимения-обобщения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Местоимения и близкие по значению слова тоже могут быть обобщающими, если по смыслу объединяют ряд слов и делают высказывание короче и яснее.
</a:t>
            </a:r>
            <a:endParaRPr lang="en-US" sz="1500" dirty="0"/>
          </a:p>
        </p:txBody>
      </p:sp>
      <p:sp>
        <p:nvSpPr>
          <p:cNvPr id="19" name="Text 6"/>
          <p:cNvSpPr txBox="1"/>
          <p:nvPr/>
        </p:nvSpPr>
        <p:spPr>
          <a:xfrm>
            <a:off x="1535150" y="5514425"/>
            <a:ext cx="98490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понятие для ряда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признак один: обобщающее слово стоит над рядом слов по смыслу. Оно не повторяет перечисление, а собирает его в одно целое.
</a:t>
            </a:r>
            <a:endParaRPr lang="en-US" sz="1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школьных упражнениях чаще всего встречается случай, когда обобщающее слово стоит перед рядом однородных членов.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появляется чаще, потому что именно оно обычно вводит перечисление. Тире нужно, когда перечисление уже названо и следует общий вывод.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 типичным учебным примерам темы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знак встречается чаще всего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предложении «В саду росли яблони, груши, сливы — все эти деревья были уже с плодами» обобщающее значение несёт сочетание «все эти деревья». Оно объединяет весь перечень.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однородных членов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«яблони, груши, сливы» отвечают на один вопрос и относятся к одному общему понятию. На схеме удобно показывать их как единый ряд, а обобщающее слово — отдельно.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предложения с обобщающим словом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таком случае двоеточие показывает: дальше будет пояснение или перечисление. Это помогает сразу увидеть границу между общим словом и рядом однородных членов.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9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пунктуации в теме «Обобщающие слова при однородных членах»
</a:t>
            </a:r>
            <a:endParaRPr lang="en-US" sz="1095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знак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выбирают, когда обобщающее слово стоит перед перечислением и вводит его.
</a:t>
            </a:r>
            <a:endParaRPr lang="en-US" sz="393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33425" y="2363600"/>
            <a:ext cx="43050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Тире связывает перечисленные слова с общим понятием и подводит смысловой итог. Так предложение читается как целое, а не как отдельный список.
</a:t>
            </a:r>
            <a:endParaRPr lang="en-US" sz="1800" dirty="0"/>
          </a:p>
        </p:txBody>
      </p:sp>
      <p:sp>
        <p:nvSpPr>
          <p:cNvPr id="4" name="Text 1"/>
          <p:cNvSpPr txBox="1"/>
          <p:nvPr/>
        </p:nvSpPr>
        <p:spPr>
          <a:xfrm>
            <a:off x="3644525" y="4674150"/>
            <a:ext cx="49182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109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пунктуации в теме «Обобщающие слова при однородных членах»
</a:t>
            </a:r>
            <a:endParaRPr lang="en-US" sz="1095" dirty="0"/>
          </a:p>
        </p:txBody>
      </p:sp>
      <p:sp>
        <p:nvSpPr>
          <p:cNvPr id="5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581075" y="2363600"/>
            <a:ext cx="4773600" cy="164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393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 итог
</a:t>
            </a:r>
            <a:pPr algn="ctr" indent="0" marL="0">
              <a:lnSpc>
                <a:spcPct val="120004"/>
              </a:lnSpc>
              <a:buNone/>
            </a:pPr>
            <a:r>
              <a:rPr lang="en-US" sz="9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965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получается, когда обобщающее слово стоит после перечисления и завершает его.
</a:t>
            </a:r>
            <a:endParaRPr lang="en-US" sz="393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586870"/>
            <a:ext cx="5955300" cy="16902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«Обобщающие слова при однородных членах»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Двоеточие и тире: сравнение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два положения обобщающего слова и знаки препинания, которые ставятся в этих случаях.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случаях общее слово связывает ряд слов в одно смысловое целое и подсказывает нужный знак.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выбрать нужный знак препинания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поиске обобщающего слова и выборе знака между частями предложения.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156" y="2440875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53008"/>
            <a:ext cx="218400" cy="19413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уточняют обобщение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96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такие, все эти, разные, многие и некоторые помогают точнее обозначить, о каких предметах или явлениях идёт речь, и делают обобщение понятнее для читателя.
</a:t>
            </a:r>
            <a:endParaRPr lang="en-US" sz="1496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Уточняющие слова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корзине были разные фрукты: яблоки, груши, сливы. Слово разные показывает, что перечислены не случайные слова, а несколько видов одного предмета.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в предложении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7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такие слова стоят перед однородными членами и задают общий смысл всей группы. После них легче увидеть, что перечисление раскрывает одно широкое понятие.
</a:t>
            </a:r>
            <a:endParaRPr lang="en-US" sz="1477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Шире, чем перечень
</a:t>
            </a:r>
            <a:endParaRPr lang="en-US" sz="1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упражнениях такие ряды обычно короткие: по 3–4 слова. Это помогает быстрее увидеть обобщающее слово и знак препинания.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берут знакомые детям темы, поэтому разбор становится понятным и не требует лишних объяснений.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«Обобщающие слова при однородных членах»
</a:t>
            </a:r>
            <a:endParaRPr lang="en-US" sz="1114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группы слов чаще всего встречаются в примерах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575" y="1156168"/>
            <a:ext cx="5487000" cy="259346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425" y="1156976"/>
            <a:ext cx="5405400" cy="259184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504425" y="4861575"/>
            <a:ext cx="54600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написал предложение и остановился после перечисления, но забыл про двоеточие или тире. Из-за этого фраза выглядит незавершённой, а смысл связи между словами становится менее ясным для читателя.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04160" y="3912875"/>
            <a:ext cx="54600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 пропущен
</a:t>
            </a:r>
            <a:endParaRPr lang="en-US" sz="2000" dirty="0"/>
          </a:p>
        </p:txBody>
      </p:sp>
      <p:sp>
        <p:nvSpPr>
          <p:cNvPr id="10" name="Text 3"/>
          <p:cNvSpPr txBox="1"/>
          <p:nvPr/>
        </p:nvSpPr>
        <p:spPr>
          <a:xfrm>
            <a:off x="6254150" y="4861575"/>
            <a:ext cx="54054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кажется, что любое слово перед рядом уже является обобщающим. Но нужно проверить значение: оно должно называть всю группу целиком, как в примере с мебелью в классе.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54150" y="3912875"/>
            <a:ext cx="54054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Обычное слово приняли за обобщающее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 предложениях с обобщающим словом
</a:t>
            </a:r>
            <a:endParaRPr lang="en-US" sz="2991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конструкции помогают быстрее понять текст. Читатель видит, что отдельные слова объединены одной темой, и легко улавливает связь между перечислением и общим смыслом предложения.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Обобщающие слова особенно удобны в правилах, описаниях и учебных текстах. Там важно передать информацию точно, без лишних повторов, но при этом сохранить ясность и порядок.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сокращают длинные перечисления и делают предложение компактнее. Вместо повторов автор сразу называет общее понятие, а затем уточняет его несколькими словами из одного ряда.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обобщающие слова помогают в тексте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Разбор предложения с однородными членами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определить обобщающее слово и выбрать нужный знак препинания в предложении.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заданиях полезно сначала выделить общий смысл ряда, а потом подобрать обобщающее слово, которое его объединяет.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темах перечисление легко сводится к одному общему понятию, поэтому правило удобно тренировать на знакомых словах.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упражнения по русскому языку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школьных тем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называет более широкое понятие, чем однородные члены. Оно объединяет весь ряд и помогает увидеть общий смысл перечисления.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обобщающее слово стоит перед однородными членами, после него нужно поставить двоеточие. Этот знак показывает, что дальше идёт пояснение или перечисление.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обобщающее слово стоит после ряда однородных членов, перед ним ставится тире. Знак подводит итог и завершает перечисление.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важная проверка — смысловая. Если одно слово действительно объединяет все слова ряда, значит, знак выбран верно и предложение построено правильно.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Правила, которые нужно запомнить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Обобщающее слово делает предложение ясным, связывает однородные члены и помогает выбрать двоеточие или тире. Если научиться видеть его место и смысл, разбор станет намного проще.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урока: как работает обобщающее слово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2026-05-22T14:24:41Z</dcterms:created>
  <dcterms:modified xsi:type="dcterms:W3CDTF">2026-05-22T14:24:41Z</dcterms:modified>
</cp:coreProperties>
</file>