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 соответственно параллельными сторонами
</a:t>
            </a:r>
            <a:endParaRPr lang="en-US" sz="258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с «соответственно параллельными» сторонами: их величины либо равны, либо дополняют до 180°.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правило помогает на уроках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будете узнавать углы в задачах с пересечением прямых, на чертежах с параллельными линиями и в фигурах вроде параллелограмма и трапеции. Для 7 класса это одно из первых правил связи направлений сторон и углов.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«соответственно параллельные стороны»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два угла. Одна сторона первого угла параллельна одной стороне второго угла, а вторая сторона первого угла — второй стороне второго угла.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важно, как направлены эти параллельные стороны: стрелки могут идти в одну сторону или в противоположные стороны.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направление определяет результат: в одном случае углы совпадают по величине, а в другом дают в сумме 180°.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839027"/>
            <a:ext cx="4876200" cy="13552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случая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направление двух пар параллельных сторон. Если направления совпадают — углы равны; если одно направление противоположно — углы дополнительные.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только два вывода: либо равенство, либо сумма 180°, поэтому искать углы можно без длинных вычислений.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углов с соответственно параллельными сторонами (школьный курс геометрии)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связь между углами
</a:t>
            </a:r>
            <a:endParaRPr lang="en-US" sz="285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ход рассуждений по чертежу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утверждение 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одного угла соответственно параллельны сторонам другого угла, то эти углы либо равны, либо образуют дополнительную пару.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удобен тем, что ответ обычно находится сразу по направлению сторон, без сложных вычислений и длинных цепочек.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его комбинируют со свойствами смежных и вертикальных углов: так чертёж «разбирается» быстрее и 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сравнения углов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свойства всего два исхода: совпадение направлений даёт равенство, а противоположное направление одной пары — сумму 180°.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при решении сначала смотрят на две пары параллельных сторон, затем выбирают между равенством и дополнительностью.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для углов с соответственно параллельными сторонами (школьная геометрия, 7 класс)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 одинаковом направлении сторон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пары параллельных сторон направлены одинаково, соответствующие углы имеют одинаковую величину. На чертежах это часто видно по стрелкам у параллельных прямых.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можно встретить пары углов 35° и 35° или 120° и 120°. Такая ситуация появляется, когда углы «смотрят» в одну сторону при пересечении прямых секущей.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углы при противоположном направлении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сторона одного угла параллельна стороне другого, но направлена противоположно, то углы образуют пару дополнительных: их сумма равна 180°.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встречаются в готовых чертежах и в задачах с параллельными линиями. Примеры: 110° и 70°, 95° и 85°.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вариант: 130° и 50°. Связь появляется из того, что дополнительные углы можно связывать со смежными и развернутым углом на линии.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для проверки правила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правилу углов с соответственно параллельными сторонами (школьные задачи)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пары углов и решите, какой вывод верный: равенство или сумма 180°. Дополнительно можно отметить, совпадают ли направления параллельных сторон.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получается 180° — значит направления одной пары параллельных сторон противоположны; если одинаковые значения — направления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параллельными прямыми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секущая пересекает параллельные прямые, разные пары углов образуются в «перекрестной» зоне. В таких задачах вывод о равенстве или сумме 180° помогает быстро сопоставить величины без длинных расчетов.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возникают в одинаковом положении относительно секущей и пары параллельных прямых. Если стороны двух углов идут в одном направлении, эти соответствующие углы дают прямой ответ про равенство.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 лежат по одну сторону от секущей. Когда одна пара соответствующих сторон направлена противоположно, углы становятся дополнительными и их сумма равна 180°.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параллельных задач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Понимание, как по направлению сторон «работают» углы, объединяет множество тем: параллельные прямые, многоугольники и фигуры с параллельными сторонами. Это ускоряет чтение чертежей и поиск неизвестного угла.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неизвестный угол в задаче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правило сравнения после проверки параллельности и направления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внимание: направление сторон показывают стрелками. Ошибка чаще всего возникает, когда стрелки читают «наугад», не сопоставляя их у обеих пар сторон.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чаще всего теряют правильный результат из‑за чтения направления стрелок. Второй по значимости источник ошибок — смешивание случаев «равны» и «дополнительные» при сумме 180°.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 из школьных упражнений (оценка по наблюдениям учителей), 2026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обозначают параллельность на чертеже
</a:t>
            </a:r>
            <a:endParaRPr lang="en-US" sz="279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отмечают одинаковыми стрелками. Это позволяет сразу понять, какая сторона «соответствует» какой, даже если рисунок сделан схематично и углы не подписаны полностью.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одна пара параллельных прямых обозначается одной стрелкой, а другая пара — двумя стрелками. Тогда не перепутаешь, какие именно стороны сравниваются при построении углов.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стрелки на двух сторонах совпадают по направлению, говорят об одинаковом направлении. Именно это условие чаще приводит к равенству углов с соответственно параллельными сторонами.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стрелки показывают противоположное направление, углы становятся дополнительными. Поэтому перед выводом обязательно сравнивают направление обеих отмеченных пар, а не только одну сторону.
</a:t>
            </a:r>
            <a:endParaRPr lang="en-US" sz="10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углы «держатся» за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легко представить параллелограмм: противоположные стороны идут параллельно и имеют одинаковые отметки стрелками. Когда секущая или диагональ разбивает фигуру, пары углов с соответственно параллельными сторонами часто выходят равными. Иногда вместо равенства получается сумма 180°, если направление одной пары противоположно.
</a:t>
            </a:r>
            <a:endParaRPr lang="en-US" sz="1083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удобно сравнивать боковые стороны с основанием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трапеции параллельными обычно являются основания, а боковые стороны «помогают» находить углы при секущих линиях и продолжениях. Свойство углов с соответственно параллельными сторонами удобно применять к углам, образованным боковыми сторонами и основанием. Тогда неизвестный угол находится по правилу «равны или дают 180°».
</a:t>
            </a:r>
            <a:endParaRPr lang="en-US" sz="117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продолжения и не потерять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полезно показать продолжение одной стороны за вершину: так появляются внешние углы и дополнительные варианты сравнения. Но главное — сохранить стрелочные обозначения параллельности: они подсказывают, какие стороны считать соответственно параллельными. Благодаря этому ответ появляется быстрее и становится понятнее, почему выбран именно тот случай.
</a:t>
            </a:r>
            <a:endParaRPr lang="en-US" sz="108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параллелограмме и трапеции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150" y="16119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свойство нужно на практике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неизвестного угла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вычислений можно сразу перейти к сравнению: углы либо равны, либо дополнительные. Это особенно удобно, когда на рисунке много линий и нет желания выполнять длинные цепочки расчетов.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 смыслу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получили значение неизвестного угла, полезно сделать короткую проверку. При параллельных сторонах итог обязательно должен получиться либо равным исходному, либо таким, чтобы сумма была 180°.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схемах и чертежах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работает не только в геометрии: его используют при чтении чертежей, планов и схем, где есть параллельные линии. Оно помогает быстрее находить углы в практических 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4159" y="1406675"/>
            <a:ext cx="435043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признакам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фиксируются два ключевых случая: одинаковое направление и противоположное направление одной пары параллельных сторон. По условию выбирается вывод про равенство или сумму 180°. 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 сравнения направлений стрелок ошибиться почти так же легко, как и решить неправильно. Нужно учитывать обе пары параллельных сторон, иначе вывод становится случайным.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«Углы с соответственно параллельными сторонами»,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свойства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находят, какие стороны отмечены как параллельные. Затем сравнивают направления стрелок у каждой пары и по ним выбирают: равенство или дополнительность.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ответственный момент — определить направление сторон. Именно оно задаёт, какой из двух итогов применяется, и делает вычисление надежным.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схема: обобщение школьных алгоритмов решения, 2026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решения задач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 соответственно параллельными сторонами всегда попадают в один из двух случаев: они равны или являются дополнительными, то есть дают сумму 180°. Других вариантов в этой теме нет.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был верным, нужно смотреть на обе пары сторон и учитывать, совпадает ли их направление по стрелкам. Проверка только одной пары приводит к ошибочным выводам даже при правильном рисунке.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полезно в задачах с готовыми чертежами: оно помогает быстро находить неизвестные углы и удобно проверять себя, подставляя полученное значение в ожидаемую связь.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главном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углов с соответственно параллельными сторонами связывает параллельность и измерение углов в одном правиле: углы либо равны, либо составляют 180°. Оно помогает быстрее читать чертежи и проверять ответы.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2026-05-13T07:38:57Z</dcterms:created>
  <dcterms:modified xsi:type="dcterms:W3CDTF">2026-05-13T07:38:57Z</dcterms:modified>
</cp:coreProperties>
</file>