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Римская империя и итальянские города-государства
</a:t>
            </a:r>
            <a:endParaRPr lang="en-US" sz="3558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власть, деньги и свободу в средневековой Италии.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Италия стала центром борьбы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была богата городами, торговлей и дорогами, поэтому императоры стремились усилить там власть, а города-коммуны защищали свои законы и привилегии от внешнего контроля, опираясь на богатство и самостоятельность.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представляла собой Священная Римская империя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оформилась в 962 году при Оттоне I и объединяла разные земли, прежде всего германские, а также Чехию и часть Италии. Это было сложное государство без жёсткого единого управления.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считался верховным правителем, но его положение зависело от князей, епископов и выборов. Поэтому власть правителя была сильной по титулу, но не всегда сильной на деле.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империи входили земли с собственными обычаями, правителями и интересами. Такая разнородность мешала создать единое централизованное государство, где все решения принимались бы из одного центра.
</a:t>
            </a:r>
            <a:endParaRPr lang="en-US" sz="971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князья и города сохраняли широкую самостоятельность, а императору приходилось договариваться и опираться на союзников. Из-за этого управление огромным пространством оставалось трудным и непостоянным.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города-государства и их управление
</a:t>
            </a:r>
            <a:endParaRPr lang="en-US" sz="206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органы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часто строилось на советах горожан и выборных должностных лицах. В некоторых городах действовали консулы и подеста, которые следили за порядком и представляли интересы города.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влияние в городах усиливали купцы, банкиры и знатные семьи. Постепенно в ряде коммун власть переходила к одной семье или правителю, и возникали синьории.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дохода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богатства были торговля, ремесло, рынки и портовые сборы. Именно эти доходы позволяли городам строить стены, содержать управление и защищать свою независимость.
</a:t>
            </a:r>
            <a:endParaRPr lang="en-US" sz="953" dirty="0"/>
          </a:p>
        </p:txBody>
      </p:sp>
      <p:sp>
        <p:nvSpPr>
          <p:cNvPr id="12" name="Text 5"/>
          <p:cNvSpPr txBox="1"/>
          <p:nvPr/>
        </p:nvSpPr>
        <p:spPr>
          <a:xfrm>
            <a:off x="4943926" y="93285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Коммуны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Северной и Центральной Италии стали коммунами — самоуправляющимися общинами. Их жители стремились решать местные дела без постоянного вмешательства феодалов и имперских чиновников.
</a:t>
            </a:r>
            <a:endParaRPr lang="en-US" sz="9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Северной Италии и их особенности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город развивался по-своему: одни опирались на сухопутную торговлю, другие — на море, банки или папскую власть.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городов строилась на разных основаниях, но почти везде решающими были торговля и контроль над путями обмена.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материалам учебного курса по средневековой Италии.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019000" y="144325"/>
            <a:ext cx="71280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императоры ходили в Италию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974600" y="2061900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 права
</a:t>
            </a:r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Императоры стремились получать налоги, пошлины и другие доходы, связанные с Италией. Кроме того, они хотели подтвердить свои права на эти земли и показать, что власть империи ещё жива.
</a:t>
            </a:r>
            <a:endParaRPr lang="en-US" sz="1008" dirty="0"/>
          </a:p>
        </p:txBody>
      </p:sp>
      <p:sp>
        <p:nvSpPr>
          <p:cNvPr id="10" name="Text 3"/>
          <p:cNvSpPr txBox="1"/>
          <p:nvPr/>
        </p:nvSpPr>
        <p:spPr>
          <a:xfrm>
            <a:off x="2808163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Коронация в Риме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укрепления авторитета правители отправлялись в Рим, где могли получить императорскую корону. Такая поездка подчёркивала высокий статус правителя, но одновременно показывала, насколько он зависит от местной обстановки.
</a:t>
            </a:r>
            <a:endParaRPr lang="en-US" sz="894" dirty="0"/>
          </a:p>
        </p:txBody>
      </p:sp>
      <p:sp>
        <p:nvSpPr>
          <p:cNvPr id="11" name="Text 4"/>
          <p:cNvSpPr txBox="1"/>
          <p:nvPr/>
        </p:nvSpPr>
        <p:spPr>
          <a:xfrm>
            <a:off x="4641750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через Альпы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Италию был долгим и трудным: войско, запасы и деньги нужно было вести через Альпы. Поэтому каждый поход требовал серьёзной подготовки и поддержки союзников.
</a:t>
            </a:r>
            <a:endParaRPr lang="en-US" sz="1095" dirty="0"/>
          </a:p>
        </p:txBody>
      </p:sp>
      <p:sp>
        <p:nvSpPr>
          <p:cNvPr id="12" name="Text 5"/>
          <p:cNvSpPr txBox="1"/>
          <p:nvPr/>
        </p:nvSpPr>
        <p:spPr>
          <a:xfrm>
            <a:off x="6475325" y="2034675"/>
            <a:ext cx="16875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Италии император не мог управлять только приказами. Ему приходилось договариваться с князьями, епископами и городами, иначе его власть оставалась формальной и недолгой.
</a:t>
            </a:r>
            <a:endParaRPr lang="en-US" sz="10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66051" y="-25"/>
            <a:ext cx="367679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I Барбаросса и борьба с городами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0900" y="1034250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Барбароссы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I Барбаросса правил в 1152–1190 годах и стремился укрепить власть императора в Северной Италии. Он хотел вернуть имперские права и заставить города подчиняться центру.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20900" y="2334907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Североитальянские города не хотели терять свои законы, доходы и свободы. В ответ на давление они объединялись и выступали вместе, чтобы защитить собственные интересы.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20900" y="3635548"/>
            <a:ext cx="25317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Ломбардская лига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 императора возник союз городов — Ломбардская лига. Это было важное объединение, которое показало: даже сильный правитель не всегда мог легко подчинить богатые коммуны.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развивался конфликт империи и городов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повторяющегося противостояния между императорской властью и итальянскими коммунами в XII–XIV веках.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 Леньяно и Констанцский мир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022450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1176 — Леньяно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Войска Барбароссы потерпели поражение от сил Ломбардской лиги. Эта победа стала символом того, что города способны защищать свои права и объединяться против внешнего давления.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8700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1183 — Констанцский мир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Мирное соглашение признало широкую автономию коммун, хотя формально они сохраняли верность императору. Это закрепило успех городов и ослабило прямой контроль империи.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096" y="1859340"/>
            <a:ext cx="719700" cy="575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27349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712" y="3524908"/>
            <a:ext cx="682500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3038" y="3524916"/>
            <a:ext cx="597188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Папы, императоры и партии гвельфов и гибеллинов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Папство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Папы опасались усиления императора в Италии, особенно рядом с Папской областью. Поэтому они нередко поддерживали города и правителей, которые готовы были ограничить имперское влияние.
</a:t>
            </a:r>
            <a:endParaRPr lang="en-US" sz="703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стремился сохранить высокий авторитет и влияние на полуострове. Однако чем активнее он вмешивался, тем сильнее становилось сопротивление городов и местных партий.
</a:t>
            </a:r>
            <a:endParaRPr lang="en-US" sz="751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Гвельфы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Гвельфы поддерживали папу и выступали против усиления императора. В некоторых городах их успех приводил к смене власти, изгнанию соперников и новым конфликтам.
</a:t>
            </a:r>
            <a:endParaRPr lang="en-US" sz="751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Гибеллины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Гибеллины стояли на стороне императора и его прав. Их борьба с гвельфами часто превращалась в ожесточённое соперничество семей, улиц и городских группировок.
</a:t>
            </a:r>
            <a:endParaRPr lang="en-US" sz="7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Имперская власть и городская автономия: главное различие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почему император и итальянские города часто действовали по-разному: один опирался на титул и походы, другие — на деньги, законы и местное самоуправление.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обладал высоким статусом, но города располагали более устойчивыми ресурсами и чаще решали свои дела самостоятельно.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Священной Римской империи и городов-коммун Северной Италии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06450" y="154525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торговля сделала города сильнее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99148" y="980350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денег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приносила городам постоянный доход. Купцы и банкиры быстро накапливали средства, которые можно было вложить в стены, склады, корабли и управление.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31211" y="1835189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ремесла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тканей, металла и других товаров делало города нужными для соседних земель. Чем больше работали мастерские, тем выше становились доходы и влияние горожан.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4031" y="2683716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свободы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общины могли выкупать привилегии у феодалов и добиваться льгот. Деньги превращались в средство защиты самостоятельности и ослабляли зависимость от сеньоров.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96856" y="1820691"/>
            <a:ext cx="1647900" cy="15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города появлялись ресурсы, он мог содержать чиновников, вооружённые отряды и дипломатов. Так экономическая мощь постепенно становилась реальной политической силой.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Милан, Флоренция и Венеция: три разных пути к богатству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Милан: город мастерских и дорог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Милан богател благодаря ремеслу и сухопутной торговле. Через него шли товары, а в самих кварталах работали мастера, которые снабжали округу нужными изделиями. Городская жизнь здесь крутилась вокруг рынков, складов и деловых связей.
</a:t>
            </a:r>
            <a:endParaRPr lang="en-US" sz="843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Флоренция: ткани и банки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Флоренция прославилась производством сукна, а затем и банковским делом. Её купцы и финансисты могли влиять не только на торговлю, но и на политику. На улицах города богатство было видно в домах, мастерских и людях, управлявших деньгами.
</a:t>
            </a:r>
            <a:endParaRPr lang="en-US" sz="84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Венеция: море как 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Венеция строила могущество на морской торговле, флоте и связях с Восточным Средиземноморьем. Её гавани были полны кораблей, а купцы ездили туда, где сухопутные города почти не могли конкурировать. Море стало для неё главным источником силы.
</a:t>
            </a:r>
            <a:endParaRPr lang="en-US" sz="84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усиливало город-государство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города делали ставку на разные источники силы, но без денег не работали ни стены, ни флот, ни управление.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играли торговля и финансы: именно они создавали ресурсы для защиты, расширения влияния и поддержания власти.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итальянских городов-государств в XI–XIV веках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3356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Наёмники и дипломатия в итальянской политике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78276" y="178767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Собственных сил мало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ополчения были полезны для обороны, но для больших войн их часто не хватало. Поэтому города приглашали на службу опытных кондотьеров, которые приводили наёмные отряды.
</a:t>
            </a:r>
            <a:endParaRPr lang="en-US" sz="902" dirty="0"/>
          </a:p>
        </p:txBody>
      </p:sp>
      <p:sp>
        <p:nvSpPr>
          <p:cNvPr id="9" name="Text 3"/>
          <p:cNvSpPr txBox="1"/>
          <p:nvPr/>
        </p:nvSpPr>
        <p:spPr>
          <a:xfrm>
            <a:off x="4943918" y="2657000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решали многое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итальянской политике важны были союзы, соглашения и даже браки между правящими семьями. Один удачный договор иногда приносил больше пользы, чем долгий и дорогой поход.
</a:t>
            </a:r>
            <a:endParaRPr lang="en-US" sz="941" dirty="0"/>
          </a:p>
        </p:txBody>
      </p:sp>
      <p:sp>
        <p:nvSpPr>
          <p:cNvPr id="10" name="Text 4"/>
          <p:cNvSpPr txBox="1"/>
          <p:nvPr/>
        </p:nvSpPr>
        <p:spPr>
          <a:xfrm>
            <a:off x="1278268" y="3511825"/>
            <a:ext cx="32016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менялись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могли быстро переходить от одного союзника к другому, если это помогало сохранить безопасность и торговлю. Успех зависел не только от мечей, но и от умения договариваться.
</a:t>
            </a:r>
            <a:endParaRPr lang="en-US" sz="93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3669" y="151573"/>
            <a:ext cx="5126400" cy="5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богатых городов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1365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Соборы и ратуши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городов превращалось в камень и мрамор: строились соборы, ратуши, башни и большие площади. Эти здания показывали силу общины и её гордость перед соседями.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13650" y="3064652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хроники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Горожане записывали важные события в хрониках, чтобы сохранить память о победах, бедствиях и правителях. Такие тексты помогали городу создать собственную историю и собственный голос.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798900" y="182070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Болонье и Падуе развивались университеты, где изучали право, философию и другие науки. Учёные центры привлекали студентов и усиливали престиж города далеко за его стенами.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798900" y="3064650"/>
            <a:ext cx="2531700" cy="11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в красоте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старались превзойти друг друга высотой башен, богатством украшений и щедростью покровителей искусства. Культура становилась способом показать, кто сильнее и влиятельнее.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власть императора в Италии ослабевала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местных правителей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XIV–XV векам в итальянских городах всё заметнее становились дворцы синьоров и богатых семей. Они управляли почти самостоятельно, а император оставался далеко и вмешивался всё реже. На месте старой зависимости возникала новая местная власть.
</a:t>
            </a:r>
            <a:endParaRPr lang="en-US" sz="795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Гербы вместо имперских приказов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всё чаще видели гербы династий, а не знаки далёкой империи. Местные правители опирались на деньги, вооружённых сторонников и городские советы, поэтому могли принимать решения без постоянной оглядки на императора.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Раздробленная Италия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 оставалась мозаикой городов, владений и союзов, где каждый центр защищал свои интересы. Империя сохраняла престиж, но реальный контроль переходил к местным элитам, которые лучше знали свои земли и быстрее действовали.
</a:t>
            </a:r>
            <a:endParaRPr lang="en-US" sz="8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город становился почти независимым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экономический рост постепенно приводил к политической самостоятельности городов Италии.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2031564"/>
            <a:ext cx="3971100" cy="10803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последствия конфликта для Европы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спор между императорами и итальянскими городами изменил не только Италию, но и развитие европейских городов в целом.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ослабил прямую власть империи, но помог укрепить городскую самостоятельность и дал Европе важный пример политической борьбы городов.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Священной Римской империи и итальянских городов-государств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конфликт важен для истории Европы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империи и итальянских городов показывает, что богатство, союзы и местные законы могут быть сильнее высокого титула. Именно поэтому Италия оставалась раздробленной, но очень влиятельной.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2026-06-02T07:13:22Z</dcterms:created>
  <dcterms:modified xsi:type="dcterms:W3CDTF">2026-06-02T07:13:22Z</dcterms:modified>
</cp:coreProperties>
</file>