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в экономике: роль, цели и механизмы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фирма превращает ресурсы в товары, услуги и доходы?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— центр рыночной экономики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фирма соединяет труд, капитал, землю и предпринимательские решения в единый производственный процесс. От ее выбора зависят объем выпуска, цена, занятость, инвестиции и то, как ресурсы превращаются в товары, услуги и доходы общества.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фирмы и ее экономическая функция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— это организация, которая на свой риск производит товары или услуги для продажи и принимает решения в условиях ограниченных ресурсов.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главная функция — создавать добавленную стоимость, соединяя труд работников, технологии, финансы и управление в единый результат.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рыночной экономике фирма связывает потребителей, поставщиков и государство, согласуя спрос, предложение и правила ведения бизнеса.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 продукты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 фирма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привлекает ресурсы от домохозяйств, поставщиков и государства. Она использует труд, оборудование, сырье, знания и капитал для организации производства.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возвращает в экономику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фирма выплачивает заработную плату, аренду, проценты и налоги. Готовая продукция поступает потребителям и другим компаниям, а часть дохода идет на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фирмы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фирмы могут сочетаться, но не всегда совпадают между собой.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 редко бывает единственной: фирмы одновременно стремятся зарабатывать, расти и сохранять устойчивость, поэтому управленческий выбор часто требует компромиссов.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 экономике: цели и функции фирмы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стандартной модели издержек и выручки в курсе экономики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Доход, издержки и прибыль фирмы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точка безубыточности помогает понять, при каком объеме продаж бизнес перестает работать в убыток.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выручка растет быстрее издержек, фирма получает прибыль; если наоборот — возникает убыток.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25" y="1512375"/>
            <a:ext cx="198450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2763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производства и их структура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издержки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расходы, которые фирма несет даже при нулевом выпуске: аренда помещения, амортизация оборудования, часть административных затрат. Они важны для понимания минимальной нагрузки на бюджет.
</a:t>
            </a:r>
            <a:endParaRPr lang="en-US" sz="1062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издержки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затраты меняются вместе с объемом производства: сырье, материалы, энергия, транспорт и сдельная заработная плата. Чем выше выпуск, тем заметнее их рост.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Бухгалтерские издержки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фиксируют реальные денежные расходы фирмы и показывают, сколько средств было фактически потрачено на выпуск продукции и обеспечение текущей деятельности.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учитывается не только денежный расход, но и упущенная выгода от альтернативного использования ресурсов. Это делает оценку эффективности более точной и строгой.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фирма принимает производственное решение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цикл планирования в рыночных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ИП: быстрый старт и личная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мастерская, онлайн-магазин или частная практика часто начинают именно с ИП. Регистрация здесь проще, а отчетность обычно легче, чем у более сложных форм. Но за обязательства предприниматель отвечает своим имуществом, поэтому риск здесь выше.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ООО: баланс гибкости и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команды из нескольких участников ООО часто становится удобной моделью. Участники рискуют в пределах вклада в уставный капитал, а управление можно выстроить более формально. Такая форма хорошо подходит для малого и среднего бизнеса, где важны разделение ролей и контроль.
</a:t>
            </a:r>
            <a:endParaRPr lang="en-US" sz="969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АО: форма для крупных проектов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бизнесу нужны значительные инвестиции, на сцену выходит акционерное общество. Выпуск акций помогает привлекать капитал и расширять масштаб деятельности. Поэтому АО чаще связано с крупными компаниями, сложной структурой и долгосрочными инвестиционными проектами.
</a:t>
            </a:r>
            <a:endParaRPr lang="en-US" sz="94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Организационно-правовые формы: три разных сценария бизнеса
</a:t>
            </a:r>
            <a:endParaRPr lang="en-US" sz="2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фирм по масштабу деятельности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фирм по масштабу и их вклад в экономику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фирмы влияет не только на масштаб выпуска, но и на скорость принятия решений, доступ к капиталу и устойчивость к кризисам.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фирмы гибче, средние устойчивее в нишах, а крупные определяют масштаб инвестиций, экспорт и производственные цепочки.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в условиях конкуренции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вынуждает фирму искать более эффективные способы работы: снижать издержки, контролировать качество, ускорять обслуживание клиентов и быстрее реагировать на изменения спроса.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совершенной конкуренции отдельная фирма почти не влияет на цену: она принимает рыночные условия и конкурирует прежде всего объемом выпуска, издержками и качеством.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монополистической конкуренции заметны различия между товарами, поэтому важны бренд, реклама, упаковка, сервис и дополнительные свойства продукта, которые формируют выбор покупателя.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олигополии решения одной компании зависят от шагов соперников: стратегия, барьеры входа и ожидаемая реакция конкурентов становятся ключевыми факторами поведения на рынке.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89778"/>
            <a:ext cx="8784000" cy="16792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производства и их вознаграждение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факторы производства, их примеры и формы вознаграждения.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ресурса зависит от его редкости, полезности и спроса; каждый фактор приносит доход только тогда, когда используется в производстве.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Обществознание: базовая модель факторов производства в рыночной экономике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как источник конкурентного преимущества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Поиск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замечает проблему или возможность: рост издержек, медленную работу процессов или запрос покупателей на более удобный и качественный продукт.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Внедрение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цифровые инструменты, автоматизация, анализ данных и новые методы управления, которые ускоряют работу и снижают потери ресурсов.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и инвестиции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развития нужны вложения, квалифицированные кадры, поддержка интеллектуальной собственности и готовность принимать риск, связанный с обновлением.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Результат на рынке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повышают производительность, улучшают продукт и помогают фирме удерживать позиции в конкуренции, если изменения не прекращаются.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модель для учебной визуализации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фирмы в долгосрочной перспективе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иллюстрируют типичную картину: краткосрочная модель сильнее в цене, но уступает по устойчивости и обновлению.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успех требует баланса между ценой, качеством, сервисом и финансовой устойчивостью, а не только временного выигрыша на рынке.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и рынок труда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создает рабочие места и формирует спрос на специалистов разной квалификации. Уровень оплаты, условия труда и возможности обучения влияют на то, сможет ли она привлечь и удержать сотрудников.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кадров не хватает, растут затраты и замедляется расширение производства. Поэтому кадровая политика фирмы важна не только для работников, но и для занятости в регионе и общей устойчивости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государство и ответственность фирмы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перечисляет налоги и сборы, выполняет требования трудового, гражданского, экологического и антимонопольного законодательства, поскольку действует в правовом поле государства.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поддерживает бизнес субсидиями, льготами, инфраструктурой, обучающими программами и мерами для малого предпринимательства, чтобы стимулировать развитие деловой активности.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власти контролируют качество продукции, безопасность труда и честную конкуренцию, защищая потребителей, работников и рынок от злоупотреблений.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ответственность фирмы проявляется в заботе о персонале, клиентах, местном сообществе и окружающей среде, а также в готовности учитывать долгосрочные последствия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фирмы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бизнеса от идеи до обновления или спада.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эффективности фирмы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краткосрочный результат от общей эффективности и устойчивости бизнеса.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прибыль не отражает всей картины: для оценки фирмы нужно учитывать эффективность, рыночную позицию и способность работать стабильно.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Обществознание: основные показатели деятельности фирмы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6813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6813" y="2930725"/>
            <a:ext cx="215700" cy="215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43588" y="1292783"/>
            <a:ext cx="215700" cy="1917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ограничения деятельности фирмы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567325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интереса покупателей уменьшает выручку и заставляет фирму пересматривать ассортимент, цены и объемы выпуска, чтобы избежать лишних потерь.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524099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Удорожание сырья, энергии и кредитов повышает себестоимость продукции и сокращает пространство для прибыли, особенно при слабом контроле затрат.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67325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 управленческие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норм, слабое управление и зависимость от одного поставщика делают бизнес уязвимым к штрафам, срывам поставок и репутационным потерям.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524099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Диверсификация, резервный капитал, страхование, цифровой учет и гибкая стратегия помогают фирме переживать кризисы и быстрее приспосабливаться к изменениям.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480874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фирма не обновляет оборудование и методы работы, она теряет скорость, качество и способность конкурировать с более гибкими компаниями.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Фирма: источник роста, занятости и изменений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превращает ресурсы в товары, рабочие места и доходы, а ее успех зависит от эффективности, конкуренции и способности обновляться, поэтому именно она во многом движет экономическим развитием.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2026-05-25T13:22:17Z</dcterms:created>
  <dcterms:modified xsi:type="dcterms:W3CDTF">2026-05-25T13:22:17Z</dcterms:modified>
</cp:coreProperties>
</file>