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как часть речи: что он обозначает и зачем нужен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действие, состояние и процесс.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глагола предложение не оживает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делает речь понятной: показывает событие, мысль, чувство и движение. На уроке пятого класса важно научиться находить начальную форму, определять время, число и род, а также правильно писать глаголы в разных формах.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глагол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называют действия людей, животных и предметов: мальчик пишет, птица летит, часы идут. Они помогают увидеть, кто или что совершает действие.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могут обозначать не только действие, но и состояние: спит, радуется, волнуется, молчит. Такие слова показывают, что происходит с предметом или человеком.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глаголы передают изменение: тает, краснеет, темнеет, взрослеет. В тексте они делают события живыми и помогают точно представить происходящее.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4763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06225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7700" y="1512375"/>
            <a:ext cx="231525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глагол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делать? что сделать?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узнать начальную форму глагола. Она не показывает, кто выполняет действие, но нужна для словаря и разбора слова.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указывает на действие в настоящем времени. Он помогает понять, происходит ли действие сейчас или относится к привычному повторяющемуся действию.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делал?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связан с прошедшим временем. По нему легко заметить, что действие уже произошло, а глагол может изменяться по роду и числу.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сделает?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показывает будущее действие. Он помогает увидеть, что событие ещё не произошло, а только будет совершаться позже.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глагола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отвечает на вопросы что делать? что сделать? Она не показывает лицо, число и время, поэтому подходит для общего названия действия.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оканчивается на -ть, -ти, -чь: читать, нести, беречь. Именно её обычно ищут в словаре и используют как начальную форму глагола.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времени глагола на простых примерах и увидим, как меняется значение действия.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время глагола связано с моментом действия. Формы настоящего времени есть только у глаголов несовершенного вида.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подобраны по материалам школьного курса русского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 глаголу «читать». Данные для диаграммы составлены по учебным формам русского языка.
</a:t>
            </a:r>
            <a:endParaRPr lang="en-US" sz="74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 изменяется по лицам и числам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показывают, кто совершает действие: я, ты, он, мы, вы или они. Это помогает правильно согласовать глагол с подлежащим.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принимает разные окончания в зависимости от лица и числа. Значит, форма глагола точно указывает участника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глагола в прошедшем времени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глагол в единственном числе меняется по родам. Форма помогает понять, с каким словом он связан в предложении и кого или что обозначает.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род: читал. Эта форма употребляется, когда речь идёт об одном лице мужского рода или о существительном мужского рода, с которым согласуется глагол.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и средний род: читала, читало. Здесь окончание помогает различать, о ком или о чём идёт речь, и делает предложение грамматически точным.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не различается: читали, писали, играли. Такая форма употребляется для группы лиц или предметов и не меняется по роду.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6" y="1922425"/>
            <a:ext cx="193987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8506" y="1922425"/>
            <a:ext cx="193987" cy="22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и несовершенный вид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67325" y="1922425"/>
            <a:ext cx="2894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действие в процессе, повторяющееся действие или незавершённость: читать, рисовать, смотреть. Он подчёркивает сам ход действия, а не его результат.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104925" y="1922425"/>
            <a:ext cx="2894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завершённое действие или результат: прочитать, нарисовать, посмотреть. Такой вид помогает показать, что действие уже доведено до конца.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89778"/>
            <a:ext cx="8784000" cy="16792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глаголов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личные окончания двух спряжений и запомним, как они помогают писать глаголы без ошибок.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определяет личные окончания глагола. Если знать тип спряжения, легче правильно выбрать окончание в слове.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спряжения из школьного курса русского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глагол и его признаки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разбора глагола в школьной практике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 узнаются по суффиксу -ся или -сь: умываться, смеяться, учиться, боюсь. Этот суффикс пишется слитно с глаголом и входит в его состав.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часто показывают действие, направленное на самого действующего: умываться, одеваться, радоваться. Они помогают точнее передать смысл действия без лишних слов.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важно не отделять -ся и -сь от глагола и не воспринимать их как отдельное слово. При разборе нужно сразу выделять возвратную форму.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глагола в предложении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глагол выступает сказуемым и показывает, что делает подлежащее. Именно он связывает предмет речи с действием, состоянием или процессом, делая высказывание понятным и завершённым.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глаголы задают движение мысли: в рассказе они передают события, а в учебном сообщении помогают последовательно описывать шаги, изменения и процессы. Без них речь становится слишком сухой.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в написании -тся и -ться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Задаём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вопрос к глаголу: что делать? или что делает? Это самый надёжный способ понять, нужен ли мягкий знак.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Проверяем форму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неопределённой форме пишется -ться: учиться, смеяться. В личной форме мягкий знак обычно не пишется: учится, смеётся.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Запоминаем правило в 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полезно ещё раз сверить вопрос и форму глагола. Такая проверка помогает избежать ошибок в диктантах, изложениях и сочинениях.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 по теме «Понятие о глаголе»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Видовые пары глаголов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объединяет одно и то же действие, но с разным оттенком значения: процесс или завершённый результат.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связан с процессом, совершенный — с итогом действия; это различие помогает правильно выбирать форму в речи и на письме.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и речи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помогают увидеть перемещение в пространстве: идти, ехать, бежать, лететь, плыть. Они делают описание событий наглядным и помогают представить маршрут или направление.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речи показывают, как человек передаёт мысли и чувства: говорить, отвечать, спрашивать, кричать, шептать. С их помощью диалог становится живым и точным.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такие глаголы особенно важны, потому что они передают не только действие, но и его характер: спокойно, быстро, громко или тихо.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эти глаголы помогают последовательно описывать события и объяснять, кто, куда и что сказал. Благодаря им текст легче понимать и пересказывать.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Мчится по улицам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мчится сразу задаёт скорость и напряжение. Вместо длинного описания читатель видит быстрое движение, а сам образ становится более живым и динамичным. Один точный глагол делает сцену ярче и экономнее.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Шёпот в тишине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шепчет помогает передать не только действие, но и настроение. Он создаёт ощущение тишины, осторожности и близости между героями. Благодаря таким словам текст звучит мягче и выразительнее.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без 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или научном тексте глагол помогает назвать действие точно и ясно: растёт, изменяется, возникает. Он показывает сам процесс без украшений, поэтому мысль читается быстро и без путаницы.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глаголы делают текст выразительным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глагола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признаки глагола на примерах формы читает и формы читали.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разбора важно идти от начальной формы к постоянным и непостоянным признакам: вид, спряжение, время, лицо, число и, при необходимости, род.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 по теме «Понятие о глаголе»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глагола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время и вид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принять совершенный вид за прошедшее время или наоборот. Чтобы не ошибиться, нужно сначала определить, закончен ли процесс, а затем назвать временную форму.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 -тся и -ться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 возникает, когда не задан вопрос к слову. Проверка вопросом помогает понять, нужен ли мягкий знак: учиться или учится.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определяют спряжение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нельзя угадывать только по виду слова. Нужно смотреть на личные окончания и помнить, что от этого зависит правильное написание формы глагола.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согласуют форму с подлежащим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когда глагол не совпадает с подлежащим по числу, лицу или роду. Особенно это заметно в прошедшем времени: читал, читала, читали.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Глагол: главное, что нужно помнить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действие, состояние или процесс, изменяется по важным грамматическим признакам и часто становится смысловым центром предложения. Умение распознавать его формы помогает говорить и писать грамотно.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2026-05-22T15:38:30Z</dcterms:created>
  <dcterms:modified xsi:type="dcterms:W3CDTF">2026-05-22T15:38:30Z</dcterms:modified>
</cp:coreProperties>
</file>