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Заболоцкий и сборник «Столбцы»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мир 1920-х годов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1920-х: время поиска нового языка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литература искала новые формы, а Заболоцкий оказался в авангардной среде ОБЭРИУ, где ценились парадокс, смещение смысла и эксперимент с речью.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 композиция «Столбцов»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построен как цикл отдельных стихотворений: каждое из них завершено само по себе, но вместе они создают единый художественный мир и общую интонацию эпохи.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соседствуют сатирические сцены, гротескные бытовые зарисовки, философские наблюдения и лирические отступления, поэтому тональность постоянно меняется — от комизма к тревоге.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и вертикаль городской жизни, и «столбиковый» строй страницы: книга выглядит как эксперимент с формой, речью и способом организации поэтического материала.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в «Столбцах»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Рынок, улица, очередь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Заболоцкого живёт шумом, движением и столкновением случайных ролей. Рынки, лавки и очереди превращают повседневность в сцену постоянного социального напряжения.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 как гротеск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Квартиры, дворы и трактирные эпизоды показаны деформированно: люди и вещи словно теряют устойчивые границы. Из-за этого город выглядит одновременно смешным, тесным и тревожным.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доминанты сборника «Столбцы»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приёмы работают не отдельно, а в одном поэтическом механизме.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сборника Н. А. Заболоцкого «Столбцы» (1929)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книги — гротеск, сатира и языковой эксперимент, которые усиливают философский смысл бытовых сцен.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как главный способ изображения действительности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показать не частный курьёз, а слом привычной картины мира. Гротеск становится способом говорить о мире, где гармония уже не воспринимается как нечто само собой разумеющееся.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строит гротеск на резком преувеличении и смешении несовместимого: живое сталкивается с механическим, высокое — с низким, а обычная сцена начинает казаться почти фантастической.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Комические детали у него редко остаются просто смешными. За ними проступает напряжение времени, ощущение нарушенного порядка и внутренней неустроенности человека в новой действительности.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8815" y="1466400"/>
            <a:ext cx="2570520" cy="30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ОБЭРИУ и новизна поэтики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34889" y="1869410"/>
            <a:ext cx="2253665" cy="26330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Авангардная среда и свобода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Заболоцкого с ОБЭРИУ важна для понимания «Столбцов»: в этой среде ценили логические сдвиги, парадокс и разрушение привычного повествования. Слово рассматривалось как самостоятельная художественная сила.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46155" y="1869410"/>
            <a:ext cx="2253600" cy="263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 наблюдательность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сборнике это проявляется в неожиданных метафорах, резких смысловых поворотах и необычной интонации. При этом поэт не уходит в чистую игру: он сохраняет социальную остроту и точность наблюдения.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стихотворения и их функции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текстов помогает увидеть разные стороны сборника и общую логику его образов.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сборник Н. А. Заболоцкого «Столбцы»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стихотворения объединяет общий взгляд на мир как на пространство распада, игры и переосмысления привычного порядка.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«Столбцах»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Заболоцкого не стоит в стороне от происходящего: он внимательно рассматривает городскую жизнь, но одновременно оценивает её, иронизирует над ней и замечает её скрытую драму.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этого образа соединяются наблюдатель, участник сцены и критик. Благодаря такой позиции текст становится не только сатирой, но и формой размышления о времени.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сложнее привычного сатирического персонажа: в нём есть дистанция, но нет равнодушия. Он чувствует хаос мира и пытается различить за ним более глубокий порядок.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смысл в стихах «Столбцов»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типичное движение от бытовой сцены к философскому обобщению.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синтаксис: речевые эксперименты Заболоцкого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Заболоцкий соединяет разговорную, книжную и плакатно-риторическую речь, поэтому стих звучит одновременно буднично и напряжённо; такое смешение разрушает привычную поэтическую плавность.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эпитеты, алогизмы и нарушенные сочетания слов создают эффект смыслового сдвига: знакомые предметы внезапно выглядят чужими, смешными или тревожными.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синтаксические переходы и длинные перечисления передают хаотичность городской реальности, где мысль как будто спотыкается о саму ткань речи и мира.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высокой лексики с грубыми бытовыми словами не только вызывает комизм, но и показывает: привычный язык уже не полностью объясняет новое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поэтики Заболоцкого: от «Столбцов» к зрелой лирике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художественной манеры связана и с историческим опытом поэта, и с расширением его тематики от городской остроты к нравственной рефлексии.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литературоведческих описаний творчества Н. А. Заболоцкого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от максимальной экспериментальности к более сдержанной форме и внутренней сосредоточенности.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Сатирические сцены нового быта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как театр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очередь у Заболоцкого превращается в почти сценическое действие: люди стоят, переговариваются, суетятся и теряют индивидуальность. В этой бытовой картине слышна насмешка над новой массовой жизнью, где человек легко становится частью безликой толпы.
</a:t>
            </a:r>
            <a:endParaRPr lang="en-US" sz="1154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Коммунальная квартира и утрата личного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Коммунальный быт в сборнике показан как среда постоянного столкновения привычек, жестов и голосов. Детали тесноты, шума и раздражения создают комический эффект, но за ним ощутима и более серьёзная мысль о том, как среда давит на личность.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стиль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одежды, манера говорить и демонстративные жесты становятся у Заболоцкого знаками внешней благопристойности. За ними часто скрываются пустота и самодовольство, поэтому сатира направлена не только на персонажа, но и на образ жизни, который он представляет.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09560"/>
            <a:ext cx="601500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69527"/>
            <a:ext cx="600600" cy="48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подтекст сборника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потоке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видит человека не как центр мира, а как существо, окружённое предметами и механизмами. Из-за этого особенно остро ощущается зависимость личности от среды и хрупкость внутренней свободы.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утраченная мера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ранних стихах намечается мысль о разрыве между живым и искусственным. Природа ещё не становится главной темой, но уже выступает как напоминание о порядке, которого не хватает городскому хаосу.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среда у Заболоцкого часто выглядит слишком плотной, почти механической. Такая картина помогает увидеть, что сатирические сцены в «Столбцах» одновременно задают вопрос о смысле человеческого существования.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«Столбцах»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не существуют отдельно: их сочетание превращает бытовую сцену в многослойный образ эпохи и человека.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работают вместе и усиливают гротескную, сатирическую и философскую выразительность книги.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сборника «Столбцы»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восприятие «Столбцов» в литературной среде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воспринимали сборник по-разному: для одних он был смелым обновлением поэзии, для других — слишком резким и намеренно трудным для чтения.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1920-х и конец десятилетия усилили давление на авангардную литературу, поэтому экспериментальная манера Заболоцкого оказалась в напряжённом отношении к официальной норме.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книги показали, что новизна не всегда совпадает с немедленным признанием: художественная ценность «Столбцов» раскрывалась постепенно, через более позднее чтение.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самого поэта этот опыт стал важным этапом: от дерзкой игры формой он шёл к более строгой, сосредоточенной и философски насыщенной поэзии.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мотивы сборника: что повторяется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мотивы в разных стихах меняют тональность: смех легко переходит в ощущение неблагополучия и внутренней неустроенности.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сборника Н. А. Заболоцкого «Столбцы»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урбанистические и сатирические мотивы, но их смысл расширяется за счёт темы распада и утраты целостности.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«Столбцы» важны для школьного изучения литературы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помогает понять, как поэзия 1920-х годов откликалась на исторические перемены: через эксперимент, сатиру и смелое обновление языка литература искала новые способы говорить о современности.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«Столбцов» удобно анализировать тропы, синтаксис, композицию и авторскую позицию; при этом ученики видят и развитие самого Заболоцкого — от гротеска к философской лирике.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«Столбцов» удобно анализировать тропы, синтаксис, композицию и авторскую позицию; при этом ученики видят и развитие самого Заболоцкого — от гротеска к философской лирике.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стихотворения из «Столбцов»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школьного разбора текста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«Столбцы»: книга, в которой слышны время, язык и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закрепил за Заболоцким репутацию новатора, умеющего соединять сатиру, гротеск и философскую глубину. В нём особенно ясно видно, как поэзия превращает хаос эпохи в предмет вдумчивого осмысления.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2026-05-23T21:12:04Z</dcterms:created>
  <dcterms:modified xsi:type="dcterms:W3CDTF">2026-05-23T21:12:04Z</dcterms:modified>
</cp:coreProperties>
</file>