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углы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угол связан с окружностью, дугой и сектором.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центральные углы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центральные углы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чертежи, находить дуги и понимать круговые диаграммы. Она развивает навыки работы с градусами, транспортиром и свойствами окружности в 8 классе.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центрального угла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строится так, что его вершина совпадает с центром окружности. Именно это отличает его от большинства других углов на плоскости.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центрального угла — это два радиуса одной окружности. Они пересекают окружность в двух точках и образуют между собой часть круга.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между точками пересечения радиусов с окружностью называется соответствующей дугой. Она относится к тому же фрагменту окружности, что и сам угол.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круга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центральный угол задаёт не только дугу, но и сектор внутри неё. Поэтому по нему можно описать одновременно угол, дугу и долю круга.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центральный угол на чертеже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центральный угол на чертеже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отмечают центр O и точки A, B на окружности. Отрезки OA и OB показывают радиусы, а угол AOB — центральный угол.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между точками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окружности между точками A и B называют дугой AB. Она соответствует углу AOB и помогает увидеть, какую часть окружности он охватывает.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Область, ограниченная радиусами OA и OB и дугой AB, называется сектором. Это наглядный способ показать часть круга, заданную центральным углом.
</a:t>
            </a:r>
            <a:endParaRPr lang="en-US" sz="14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центрального угла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задаёт положение угла. Если вершина не совпадает с центром, перед нами уже не центральный угол.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образуют стороны угла. Они равны между собой и соединяют центр с точками окружности.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соединяет концы радиусов на окружности. Именно она показывает часть линии окружности, соответствующую углу.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 — это часть круга внутри двух радиусов и дуги. Его размер меняется вместе с градусной мерой угла.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объекта, которые всегда относятся к одной и той же части окружности.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соответствующая дуга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описывает величину в градусах, а дуга — тот же участок окружности по длине.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центрального угла и соответствующей дуги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центрального угла показывает, какую часть окружности он занимает. Чем больше угол, тем больше соответствующая дуга и сектор.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круг, от которого отсчитывают все центральные углы.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 измерение углов в школьном курсе геометрии
</a:t>
            </a:r>
            <a:endParaRPr lang="en-US" sz="753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как растёт сектор при увеличении угла и почему полный круг соответствует всей окружности.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круга при разных центральных углах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большую долю круга занимает соответствующий сектор.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долям 30°, 90°, 180° и 360°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совмещают центр транспортира с центром окружности. Это позволяет измерять именно центральный угол, а не любой другой угол на рисунке.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Нулевую линию транспортира совмещают с одним из радиусов. Затем смотрят, где проходит второй радиус, и читают нужное значение.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записывают ответ в градусах и при необходимости сравнивают его с дугой или сектором. В некоторых задачах помогает свойство равных дуг и равных центральных углов.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центральный угол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центрального угла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перейти от рисунка или условия к точному ответу в градусах.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равные дуги и равные углы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 одну и ту же окружность и сравнивают дуги на её границе. Важно, чтобы обе дуги принадлежали одному и тому же кругу.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 дуг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дуги имеют одинаковую длину, они занимают равные части окружности. Это сразу указывает на равенство центральных углов, которые на них опираются.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позволяет не измерять каждый элемент отдельно: достаточно узнать одну величину. В задачах это удобно для сравнения участков окружности и построений.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круга как часть, заданная центральным углом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образуют два радиуса и дуга между их концами. Именно эта замкнутая фигура показывает, какую часть круга выделяет центральный угол на чертеже.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 центрального угла, тем шире сектор и тем большую часть круга он занимает. При одинаковом радиусе меняется только размер выбранного фрагмента.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показать несколько секторов одной окружности, легко увидеть связь между малым, средним и большим углом. Такая наглядность помогает быстрее понимать задачи на доли круга.
</a:t>
            </a:r>
            <a:endParaRPr lang="en-US" sz="13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радиусе дуга растёт вместе с углом. На практике это означает, что для расчёта достаточно знать долю полного круга.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градусной меры угла и длины дуги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прямо пропорциональна: увеличение угла вдвое даёт удвоение длины дуги. Это основа формул для окружности.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геометрическая зависимость для окружности при постоянном радиусе; данные нормированы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дуги используют формулу l = 2πR × α/360°. Она показывает, какая доля всей окружности приходится на заданный центральный угол и как меняется результат при увеличении радиуса.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находят по формуле S = πR² × α/360°. Здесь центральный угол задаёт долю площади круга, поэтому при большем угле сектор становится заметно больше.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α = 360°, формулы дают всю окружность и весь круг. Это удобно для проверки вычислений: результат должен соответствовать полному обороту и полной площади.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связанные с центральным углом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центральный угол влияет на долю круга, длину дуги и площадь сектора при одном и том же радиусе.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 радиуса 6 см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угла увеличиваются и длина дуги, и площадь сектора. Доли круга позволяют быстро проверить правильность результата.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l = 2πR × α/360° и S = πR² × α/360° при R = 6 см.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73" y="4186507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16122"/>
            <a:ext cx="239700" cy="21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197" y="1835839"/>
            <a:ext cx="23940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940" y="1052300"/>
            <a:ext cx="239400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центральные углы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равен 360°, половина — 180°, четверть — 90°. Эти ориентиры помогают быстро оценивать повороты, направления и положение объектов на плоскости.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используют центральные углы, чтобы показать доли целого. Размер сектора сразу отражает, насколько велика часть данных по сравнению со всем набором.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и пирог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пиццы или пирога — хороший пример сектора круга. Чем больше центральный угол, тем больше доля блюда достаётся одному куску.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диски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Спицы, отверстия и декоративные элементы колеса часто расположены по окружности. Центральные углы помогают описывать их равномерное размещение и симметрию.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образуют углы вокруг центра циферблата. По ним удобно показывать четверть, половину или полный оборот, а также сравнивать промежутки времени.
</a:t>
            </a:r>
            <a:endParaRPr lang="en-US" sz="10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центральными углами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вершину угла отмечают не в центре окружности, а на её линии. Тогда угол уже не является центральным, и все дальнейшие выводы становятся неверными.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хордой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 не образует угол сама по себе. Центральный угол задают именно два радиуса, а дуга лежит между их концами.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угла и длина дуги — это разные характеристики. Угол измеряют в градусах, а дугу — как часть окружности по длине.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разметка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не выделить центр, радиусы и нужную дугу, легко перепутать элементы. Полезно использовать разные цвета или подписи для каждого объекта.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 на центральные углы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действий при работе с углом, дугой, сектором и долей круга.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рост угла, но и увеличение доли круга. Это удобно для быстрой оценки без подробных вычислений.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центральных углов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соответствующая часть круга. Значения растут последовательно и соответствуют долям полного оборота.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Нормированные доли полного круга: 30/360, 60/360, 120/360, 240/360, 360/360.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центральных углах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всегда строится из двух радиусов и вершины в центре окружности. Он помогает находить дуги, сектора и доли круга, а число 360° служит основой всех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2026-05-29T11:46:09Z</dcterms:created>
  <dcterms:modified xsi:type="dcterms:W3CDTF">2026-05-29T11:46:09Z</dcterms:modified>
</cp:coreProperties>
</file>