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ключ к жизни организмов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движет жизнью во всех организмах, обеспечивая их рост и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основы энергетического обмена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— это метаболические реакции, где пищевые вещества, такие как углеводы, жиры и белки, преобразуются в энергию. У растений этот процесс начинается с фотосинтеза, а у животных — с пищеварения и дыхания.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 (метаболизма)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два взаимосвязанных процесса: катаболизм разрушает молекулы, высвобождая энергию, а анаболизм использует эту энергию для построения новых соединений.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энергетическом обмене питательные вещества подвергаются преобразованиям, превращаясь в энергию, которую клетки применяют для поддержания жизнедеятельности и выполнения функций.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энергетического обмена
</a:t>
            </a:r>
            <a:endParaRPr lang="en-US" sz="3172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Расщепляется пища на простые молекулы: глюкозу, аминокислоты и жирные кислоты, необходимые для дальнейшего обмена.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преобразование глюкозы и жиров в пируват и ацетил-КоА, которые подготавливают вещества для митохондриального этапа.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и бета-окисление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ацетил-КоА окисляется, высвобождая углекислый газ и энергию, хранящуюся в переносчиках электронов.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Производится основное количество АТФ за счет переноса электронов в мембране митохондрий с использованием кислорода.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перерабатывают глюкозу в АТФ для сокращений. При достаточном кислороде вырабатывается около 38 молекул АТФ на одну молекулу глюкозы.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 мышцах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активно использует глюкозу, чтобы обеспечить себя энергией для сложных функций, таких как мышление и память. При дефиците глюкозы умственная активность снижается.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глюкозы в работе мозга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энергетический источник
</a:t>
            </a:r>
            <a:endParaRPr lang="en-US" sz="2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30,5 кДж/моль
</a:t>
            </a:r>
            <a:endParaRPr lang="en-US" sz="6056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хранит и передаёт энергию метаболизма, обеспечивая работу мышц, биосинтез и другие жизненно важные функции.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учебник, 2020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объем энергии выделяется при гидролизе одной молекулы АТФ и используется на важнейшие клеточные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цитоплазме, где одна молекула глюкозы преобразуется в две молекулы пирувата, выделяя при этом небольшое количество энергии — 2 молекулы АТФ.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не требует кислорода и позволяет быстро получить энергию при анаэробных условиях, таких как интенсивные физические нагрузки.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мышцах молочная кислота образуется как побочный продукт, вызывая ощущение усталости и жжения после активной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путь получения энергии без кислорода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обмена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требует кислорода и обеспечивает полный разбор глюкозы до CO₂ и H₂O.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обмен значительно эффективнее анаэробного и обеспечивает больше энергии для клеток.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находятся внутри эукариотических клеток и обеспечивают выработку энергии с помощью цикла Кребса и окислительного фосфорилирования.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требующие много энергии, например мышечные и печеночные, содержат большое число митохондрий для поддержки интенсивных процессов.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центральная цепочка метаболизма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происходит в матриксе митохондрий, где ацетил-КоА последовательно преобразуется в ряд органических кислот.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цикла выделяется углекислый газ, который покидает клетку как продукт обмена веществ.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является ключевым звеном метаболизма, соединяя катаболизм питательных веществ с энергетическим обеспечением клетки.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и протоны, высвобождаемые в цикле, передаются на электронно-транспортную цепь для синтеза АТФ.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окисления глюкозы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энергии: от пищи до АТФ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жиров и белков в энергетическом обмене
</a:t>
            </a:r>
            <a:endParaRPr lang="en-US" sz="30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расщепляются до жирных кислот и глицерола, обеспечивая клетки максимальной энергией — до 100 молекул АТФ на одну молекулу триглицерида. Это делает жиры важным резервом энергии.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включаются в энергообмен преимущественно при голодании или большом физическом напряжении. Их аминокислоты используются для получения энергии или трансформируются в вещества для цикла Кребса.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листьев растения трансформируют солнечный свет в химическую энергию, синтезируя глюкозу в процессе фотосинтеза — источник энергии для клетки.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темное время суток растения осуществляют дыхание, используя кислород для расщепления углеводов и получения АТФ, что аналогично животным процессам дыхания.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энергетический обмен у растений — это цикл из накопления энергии в светлое время и её использования ночью для поддержания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у растений: фотосинтез и дыхание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97413"/>
            <a:ext cx="4684800" cy="19359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механизмов энергетического обмена у животных и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и источники энергии у животных и растений представлены в таблице.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солнечную энергию, а животные — энергию пищи для поддержания жизненных процессов.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катализаторы энергетических процессов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— первичный помощник в переваривании углеводов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запускает расщепление крахмала уже в ротовой полости. Благодаря амилазе организм легко получает глюкозу для энергии из пищи.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— расщепление жиров для получения энергии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воздействует на жировые молекулы, отделяя жирные кислоты и глицерин. Эти продукты затем участвуют в энергетическом обмене, давая клеткам топливо.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Цитохромоксидаза — ключевой фермент электронно-транспортной цепи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переносит электроны в митохондриях, способствуя синтезу АТФ. Нарушения активности этого фермента снижают энергетическую эффективность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энергетического обмена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уменьшает уровень глюкозы крови, стимулируя накопление гликогена в печени и мышцах, таким образом контролируя энергетический баланс.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и адреналин активируют быстрое высвобождение глюкозы из запасов при стрессах или сильной физической нагрузке, обеспечивая клетки энергией.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гормонов жизненно важен для правильной работы энергетической системы и адаптации организма к меняющимся условиям.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Тиреоидные гормоны ускоряют общий метаболизм, увеличивая потребление кислорода и производство энергии клетками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энергетического обмена к внешним условиям
</a:t>
            </a:r>
            <a:endParaRPr lang="en-US" sz="315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интенсивных физических нагрузок организм увеличивает потребление глюкозы и жирных кислот для усиленного синтеза и расхода АТФ, обеспечивая мышцы энергией.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пониженной температуре клетки переключаются на активное расщепление жиров для производства тепла, а у животных в спячке метаболизм замедляется для экономии ресурсов.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развивается при недостатке или нечувствительности к инсулину, нарушая усвоение глюкозы и вызывая симптомы как усталость и повышенная жажда.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энергетического обмена: примеры заболеваний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сопровождаются длительной слабостью и снижением выносливости из-за нарушения синтеза АТФ в клетках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заболевания обмена веществ требуют комплексного лечения, так как полностью устранить сбои в энергообмене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энергообмена отражаются на организме целиком, приводя к болезням и снижению жизнеспособности. Понимание этих процессов помогает разрабатывать эффективные методы лечения.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энергетического обмена в здоровье и адаптации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постоянного производства и расхода энергии клетки не смогли бы поддерживать функции роста, деления и ответов на внешние факторы, что ведёт к их гибели.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— фундамент жизни клеток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жизни организмов
</a:t>
            </a:r>
            <a:endParaRPr lang="en-US" sz="23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— основа всех жизненных процессов, обеспечивающая выживание и развитие организмов. Изучение этого механизма способствует медицинскому и биотехнологическому прогрессу.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существования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2026-05-09T07:34:15Z</dcterms:created>
  <dcterms:modified xsi:type="dcterms:W3CDTF">2026-05-09T07:34:15Z</dcterms:modified>
</cp:coreProperties>
</file>