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image" Target="../media/image-4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Meine Freunde: мои друзья и первые слова о дружбе на немецком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друзьях по-немецки легко и с улыбкой.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дружба помогает учить немецкий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близка каждому школьнику: на перемене, в игре и в классе дети постоянно общаются. Короткие фразы на немецком легко запомнить и сразу использовать в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друг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рядом в игре и 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— это человек, с которым интересно играть, разговаривать и делиться. С ним легко чувствовать себя уверенно, потому что рядом есть доброжелательность и общие радостные дела.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умеет поддержать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слушает, не смеётся обидно и приходит на помощь, когда это нужно. Это может быть сосед по парте, одноклассник или товарищ по кружку.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541682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76362"/>
            <a:ext cx="504000" cy="40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76362"/>
            <a:ext cx="504000" cy="40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76363"/>
            <a:ext cx="504000" cy="40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 теме дружбы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и делиться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helfen и teilen показывают добрые поступки друзей. Один помогает, другой делится карандашом или ластиком, и обычный школьный день сразу становится приятнее.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lachen и связки zusammen, gern, nett, gut делают речь тёплой и понятной. С ними легко сказать, что друзья вместе, им хорошо и весело.
</a:t>
            </a:r>
            <a:endParaRPr lang="en-US" sz="1100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и подруга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Freund, die Freundin и die Freunde помогают назвать одного друга или сразу нескольких ребят. Они часто звучат в коротких школьных фразах и быстро запоминаются.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Schule и die Pause связывают тему дружбы с обычным днём ученика. Именно в школе дети знакомятся, разговаривают и вместе проводят перемены.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Spiel напоминает о совместных играх, где дружба видна особенно хорошо. Когда дети играют вместе, им проще говорить, договариваться и радоваться общему делу.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друг в классе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друге можно сказать совсем немного, но понятно: имя, кто он или она, и что любит делать. Такие фразы звучат просто и подходят для второго класса.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картинке помогут слова der Tisch, das Heft, der Bleistift, die Pause и der Unterricht. Короткие подписи рядом с изображением делают рассказ живым и аккуратным.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друзья вместе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играют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начинают с простого: spielen. Они играют в мяч, строят из кубиков или собирают конструктор, и сразу становится веселее.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читают и рисуют
</a:t>
            </a:r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время, друзья lesen и malen. Они рассматривают книжку, рисуют вместе и могут обменяться цветными карандашами без лишних слов.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помогают друг другу
</a:t>
            </a:r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получается, друзья helfen. Один подсказывает, другой ждёт или делится нужной вещью, и дело идёт намного легче.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снова встречаются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или уроков друзья gehen вместе домой, а потом снова встречаются на перемене. Так дружба продолжается каждый день.
</a:t>
            </a:r>
            <a:endParaRPr lang="en-US" sz="1065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между друзьями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ребёнок просит карандаш или место в игре, ему помогают слова bitte и danke. Они звучат коротко, но делают просьбу вежливой и приятной для собеседника.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кто-то нечаянно ошибся, подходят слова Entschuldigung и gern geschehen. Они помогают быстро помириться и продолжить общение спокойно, без лишних обид.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сказать: мы друзья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Wir sind Freunde. Эта фраза сразу показывает, что дети вместе и хорошо понимают друг друга. Она звучит просто и подходит для первого ответа на уроке.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Das ist meine Freundin. Так же можно представить подругу и сказать о ней по-доброму. Фраза короткая, ритмичная и легко повторяется вслух.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Das ist mein Freund. С помощью этой фразы ученик называет друга по имени или показывает его на картинке. Это очень удобное начало короткого рассказа.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Wir spielen zusammen. Эта реплика показывает не только дружбу, но и общее дело. Она помогает сказать, что ребята проводят время вместе и им интересно.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который всегда рядом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друг зовут Тим. Он добрый и внимательный, поэтому с ним легко играть и разговаривать. Мы читаем вместе после уроков и помогаем друг другу, если что-то не получается. Рядом с ним даже обычный день кажется веселее.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подруга из класса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подруга Катя любит рисовать и быстро придумывает новые игры. Она весёлая и смелая, а ещё никогда не забывает поделиться карандашом. Мы часто сидим рядом на уроке и вместе ждём перемену с улыбкой.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друг в кружке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меня есть друг Артём из кружка. Он умеет слушать, не перебивает и всегда подсказывает, если я волнуюсь. Вместе мы строим, читаем и играем после занятий. С таким другом даже сложное дело становится проще.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лучший друг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завязать дружбу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школьной ситуации дружба начинается с простого приветствия и продолжается общим делом.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 обижает и не дразнит, а старается говорить спокойно. Он уважает чувства другого человека и помнит, что добрые слова звучат лучше любых насмешек.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берёт карандаш, ластик или книгу без спроса. Он умеет попросить, подождать ответ и вернуть вещь вовремя, чтобы всем было спокойно и удобно.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умеют делиться и ждать своей очереди. На перемене это особенно важно: место в игре, мяч или скакалка становятся поводом для справедливого и дружного общения.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случилась ссора, друг умеет мириться и говорить: «Извини». После этого легче снова играть вместе, помогать друг другу и чувствовать себя в классе уверенно.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хорошей дружбы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на перемене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— это время, когда можно поговорить, посмеяться и быстро поиграть. Дети вместе spielen, sprechen, lachen, а ещё успевают обменяться новостями и улыбками.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или в коридоре друзья могут играть в мяч, прыгать через скакалку или просто сидеть рядом. Если нужно, они помогают друг другу и сразу находят общее дело.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88387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88387"/>
            <a:ext cx="720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198" y="3648244"/>
            <a:ext cx="6975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противоположности темы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freundlich — unfreundlich
</a:t>
            </a:r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Дружелюбное слово и недружелюбное поведение легко сравнить. Эта пара показывает, как один и тот же человек может говорить тепло или, наоборот, обижать других.
</a:t>
            </a:r>
            <a:endParaRPr lang="en-US" sz="907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zusammen — allein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вместе, играть и учиться веселее. Слово allein напоминает, что одному бывает скучно, а рядом с друзьями всегда есть движение и разговор.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lachen — weinen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обычно появляется, когда детям хорошо и спокойно. Слёзы, наоборот, показывают, что кто-то огорчён, и другу важно заметить это и помочь.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helfen — stören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— значит делать день другого человека легче. Мешать — значит сбивать его с дела, поэтому в дружбе лучше выбирать помощь, а не лишние помехи.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твой друг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и школьные умения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подходят знакомые действия: рисовать, прыгать, бегать, играть, плавать. Wir können zusammen zeichnen звучит просто и показывает, что друзья любят делать что-то вместе.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в игре и 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 can помогают сказать, что умеет друг. Можно сказать: Er kann gut schwimmen. Sie kann schnell laufen. Такие предложения короткие и очень понятные детям.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о друзьях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здороваются и узнают имена. Вопрос Wie heißt du? помогает начать разговор спокойно и вежливо, даже если ребята только что встретились в классе или на перемене.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спросить о друге: Wer ist dein Freund? Ответ Mein Freund heißt ... учит называть человека коротко и без лишних слов, как в настоящем школьном разговоре.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удобно спросить: Spielst du gern? И ответить: Ja, gern. Такая маленькая реплика делает диалог живым и показывает, что детям легко найти общее занятие.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47" y="1460242"/>
            <a:ext cx="2020697" cy="2194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7628" y="1460242"/>
            <a:ext cx="1997126" cy="219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688" y="1460242"/>
            <a:ext cx="1997126" cy="219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31504" y="1460242"/>
            <a:ext cx="1997126" cy="21942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разных местах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94428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всё начинается с улыбки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друзья сидят рядом, делятся карандашами и помогают открыть тетрадь. В классе легко услышать короткое «bitte» и «danke». Здесь дружба выглядит тихо, но очень надёжно.
</a:t>
            </a:r>
            <a:endParaRPr lang="en-US" sz="710" dirty="0"/>
          </a:p>
        </p:txBody>
      </p:sp>
      <p:sp>
        <p:nvSpPr>
          <p:cNvPr id="15" name="Text 3"/>
          <p:cNvSpPr txBox="1"/>
          <p:nvPr/>
        </p:nvSpPr>
        <p:spPr>
          <a:xfrm>
            <a:off x="2506578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разговоры становятся громче
</a:t>
            </a:r>
            <a:pPr algn="l" indent="0" marL="0">
              <a:lnSpc>
                <a:spcPct val="100000"/>
              </a:lnSpc>
              <a:buNone/>
            </a:pPr>
            <a:r>
              <a:rPr lang="en-US" sz="76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дети бегают, смеются и зовут друг друга в игру. Во дворе можно увидеть мяч, скакалку и радостные лица. Здесь дружба звучит особенно весело и свободно.
</a:t>
            </a:r>
            <a:endParaRPr lang="en-US" sz="762" dirty="0"/>
          </a:p>
        </p:txBody>
      </p:sp>
      <p:sp>
        <p:nvSpPr>
          <p:cNvPr id="16" name="Text 4"/>
          <p:cNvSpPr txBox="1"/>
          <p:nvPr/>
        </p:nvSpPr>
        <p:spPr>
          <a:xfrm>
            <a:off x="4623639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кружке у друзей 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занятии по рисованию, музыке или конструированию дети работают рядом и учатся ждать свою очередь. Они обмениваются идеями, показывают результат и радуются, когда всё получается вместе.
</a:t>
            </a:r>
            <a:endParaRPr lang="en-US" sz="710" dirty="0"/>
          </a:p>
        </p:txBody>
      </p:sp>
      <p:sp>
        <p:nvSpPr>
          <p:cNvPr id="17" name="Text 5"/>
          <p:cNvSpPr txBox="1"/>
          <p:nvPr/>
        </p:nvSpPr>
        <p:spPr>
          <a:xfrm>
            <a:off x="6730455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дружба любит хорошее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3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рождения или школьном празднике друзья поздравляют, смеются и помогают накрыть стол. Рядом слышны короткие фразы и добрые слова. Такое место хорошо показывает, как дружба делает событие тёплым.
</a:t>
            </a:r>
            <a:endParaRPr lang="en-US" sz="6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становится крепкой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96380" y="3590476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добрый взгляд
</a:t>
            </a:r>
            <a:endParaRPr lang="en-US" sz="952" dirty="0"/>
          </a:p>
        </p:txBody>
      </p:sp>
      <p:sp>
        <p:nvSpPr>
          <p:cNvPr id="10" name="Text 2"/>
          <p:cNvSpPr txBox="1"/>
          <p:nvPr/>
        </p:nvSpPr>
        <p:spPr>
          <a:xfrm>
            <a:off x="520149" y="4058440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начинается с приветствия, улыбки и вежливого обращения. Это маленький, но важный шаг: он помогает почувствовать себя спокойно рядом с другим ребёнком.
</a:t>
            </a:r>
            <a:endParaRPr lang="en-US" sz="814" dirty="0"/>
          </a:p>
        </p:txBody>
      </p:sp>
      <p:sp>
        <p:nvSpPr>
          <p:cNvPr id="11" name="Text 3"/>
          <p:cNvSpPr txBox="1"/>
          <p:nvPr/>
        </p:nvSpPr>
        <p:spPr>
          <a:xfrm>
            <a:off x="2604305" y="1492019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общее дело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28074" y="1959983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играют, рисуют или читают вместе, им легче узнать друг друга. Общее занятие быстро превращает незнакомцев в товарищей.
</a:t>
            </a:r>
            <a:endParaRPr lang="en-US" sz="814" dirty="0"/>
          </a:p>
        </p:txBody>
      </p:sp>
      <p:sp>
        <p:nvSpPr>
          <p:cNvPr id="13" name="Text 5"/>
          <p:cNvSpPr txBox="1"/>
          <p:nvPr/>
        </p:nvSpPr>
        <p:spPr>
          <a:xfrm>
            <a:off x="4602401" y="3590476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помощь и честность
</a:t>
            </a:r>
            <a:endParaRPr lang="en-US" sz="943" dirty="0"/>
          </a:p>
        </p:txBody>
      </p:sp>
      <p:sp>
        <p:nvSpPr>
          <p:cNvPr id="14" name="Text 6"/>
          <p:cNvSpPr txBox="1"/>
          <p:nvPr/>
        </p:nvSpPr>
        <p:spPr>
          <a:xfrm>
            <a:off x="4515095" y="4058440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делится, слушает и не дразнит. Он говорит правду, если что-то случилось, и старается поддержать, а не обидеть.
</a:t>
            </a:r>
            <a:endParaRPr lang="en-US" sz="848" dirty="0"/>
          </a:p>
        </p:txBody>
      </p:sp>
      <p:sp>
        <p:nvSpPr>
          <p:cNvPr id="15" name="Text 7"/>
          <p:cNvSpPr txBox="1"/>
          <p:nvPr/>
        </p:nvSpPr>
        <p:spPr>
          <a:xfrm>
            <a:off x="6612088" y="1502428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мир после ссоры
</a:t>
            </a:r>
            <a:endParaRPr lang="en-US" sz="943" dirty="0"/>
          </a:p>
        </p:txBody>
      </p:sp>
      <p:sp>
        <p:nvSpPr>
          <p:cNvPr id="16" name="Text 8"/>
          <p:cNvSpPr txBox="1"/>
          <p:nvPr/>
        </p:nvSpPr>
        <p:spPr>
          <a:xfrm>
            <a:off x="6535857" y="1970393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 спор, друзья умеют извиниться и снова поговорить спокойно. Так отношения становятся крепче, а играть вместе снова приятно.
</a:t>
            </a:r>
            <a:endParaRPr lang="en-US" sz="814" dirty="0"/>
          </a:p>
        </p:txBody>
      </p:sp>
      <p:sp>
        <p:nvSpPr>
          <p:cNvPr id="17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маленькие истории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спас урок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сломался карандаш, и сосед по парте сразу дал свой. Девочка улыбнулась, а работа в тетради продолжилась без лишних хлопот и слёз.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тоже учит 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Коля подождал друга в очереди к скакалке. Потом они прыгали вместе и смеялись, потому что ждать по-дружески тоже очень важно.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главные слова и фразы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 помогает быстро говорить о друзьях: Freund, Freundin, Freunde, zusammen. Эти слова короткие, звучные и легко запоминаются даже после одного повторения вслух.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bitte и danke делают речь вежливой. Они нужны, когда ребёнок просит карандаш, благодарит за помощь или отвечает на добрую услугу.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helfen, spielen и lachen показывают, что делают друзья. С ними можно описать почти любую школьную ситуацию: игру, помощь, смех или совместное дело.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Wir sind Freunde и Wir spielen zusammen отлично подходят для ответа на уроке. Они короткие, понятные и сразу показывают, что ребята дружат и действуют вместе.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Meine Freunde — тема, которую легко сказать по-немецки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этой теме звучит просто: помочь, поделиться, поблагодарить и поиграть вместе. Несколько коротких немецких слов уже умеют рассказать о тепле, улыбке и хорошем школьном дне.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2026-05-20T18:11:26Z</dcterms:created>
  <dcterms:modified xsi:type="dcterms:W3CDTF">2026-05-20T18:11:26Z</dcterms:modified>
</cp:coreProperties>
</file>