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складывается из образа жизни, наследственности, среды и медицины — и особенно чувствительно к привычкам подростка.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здоровья человека: что влияет на самочувствие и качество жизни
</a:t>
            </a:r>
            <a:endParaRPr lang="en-US" sz="346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факторов здоровья важна для 11 класса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16–17 лет организм заканчивает рост и меняет гормональную регуляцию, а привычки закрепляются на годы. На самочувствие сильнее всего влияют режим дня, нагрузка, питание, сон и цифровое переутомление. Это помогает связать биологию с экзаменами, спортом и профилактикой.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возраст, пол и особенности организма задают стартовые различия. Эти параметры нельзя изменить, но можно учитывать их в выборе режима, питания и профилактических действий.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движение, сон, личная гигиена и режим труда создают ежедневный «фон» для организма. Отказ от вредных привычек снижает риски и поддерживает устойчивость к стрессам.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образа жизни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и воды, шум, освещённость, климат и условия проживания напрямую влияют на дыхательную систему, иммунный ответ и работоспособность.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осмотры, вакцинация, ранняя диагностика и доступность лечения помогают обнаруживать проблемы до осложнений. Это превращает медицину в инструмент профилактики.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здравоохранения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факторов здоровья человека
</a:t>
            </a:r>
            <a:endParaRPr lang="en-US" sz="30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факторов, влияющих на здоровье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одинаковой наследственности повседневные решения заметно меняют вероятность многих проблем со здоровьем.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вклада подчёркивает: профилактика через режим и привычки часто эффективнее, чем ожидание симптомов и лечение постфактум.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Оценочное соотношение, используемое в образовательных материалах; точные доли индивидуальны и зависят от условий.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индивидуальная предрасположенность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«Риск — не приговор»: почему образ жизни меняет траекторию
</a:t>
            </a:r>
            <a:pPr algn="l" indent="0" marL="0">
              <a:lnSpc>
                <a:spcPct val="90000"/>
              </a:lnSpc>
              <a:buNone/>
            </a:pPr>
            <a:r>
              <a:rPr lang="en-US" sz="12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встречаются случаи сахарного диабета или сердечно-сосудистых заболеваний, и это повышает настороженность. Однако риск можно снижать: регулярное питание, физическая активность, контроль массы тела и работа со стрессом укрепляют защитные механизмы организма.
</a:t>
            </a:r>
            <a:endParaRPr lang="en-US" sz="128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«по наследству» и что реально помогает
</a:t>
            </a:r>
            <a:pPr algn="l" indent="0" marL="0">
              <a:lnSpc>
                <a:spcPct val="90000"/>
              </a:lnSpc>
              <a:buNone/>
            </a:pPr>
            <a:r>
              <a:rPr lang="en-US" sz="139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 аллергиям может передаваться через особенности иммунной реакции. Но её проявления зависят от условий: качества воздуха, ухода за здоровьем, режима дня и своевременного обращения к врачу. Так генетика становится фактором планирования, а не неизбежности.
</a:t>
            </a:r>
            <a:endParaRPr lang="en-US" sz="139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признак — разные результаты
</a:t>
            </a:r>
            <a:pPr algn="l" indent="0" marL="0">
              <a:lnSpc>
                <a:spcPct val="90000"/>
              </a:lnSpc>
              <a:buNone/>
            </a:pPr>
            <a:r>
              <a:rPr lang="en-US" sz="13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особенности иногда связаны с обменом веществ и склонностью к набору лишнего веса. При этом конечный исход формируется совместно: тем, что человек ест, как движется, как спит и насколько стабильно управляет нагрузкой. Поэтому личная стратегия профилактики особенно важна.
</a:t>
            </a:r>
            <a:endParaRPr lang="en-US" sz="136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39463" y="1676050"/>
            <a:ext cx="1250375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Управляемые и неуправляемые факторы здоровья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генетику изменить нельзя, но можно существенно снизить её неблагоприятные последствия через управляемые привычки.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практичный путь — управлять теми факторами, которые повторяются ежедневно: питание, сон, движение, стресс и гигиена.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примеры основаны на общих принципах профилактики, изложенных в школьных и медицинско-популярных образовательных материалах; конкретные показатели различаются по регионам и условиям.
</a:t>
            </a:r>
            <a:endParaRPr lang="en-US" sz="851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сна падают концентрация и учебная продуктивность.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рекомендации по питанию и режиму для подростков; точные значения зависят от методик и условий.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рацион поддерживает рост и иммунитет, а дефицит ключевых веществ ухудшает восстановление и работоспособность.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здоровый рацион подростка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— не «полный запрет», а преобладание полезных групп и ограничение частоты сладкого, фастфуда и чрезмерно солёного.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получает сбалансированное питание: оно закрывает потребности в белке, энергии, витаминах и клетчатке лучше, чем случайный набор 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рекомендации по здоровому питанию для подростков (методические материалы и школьные образовательные программы); точные доли могут отличаться.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её влияние на организм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укрепляет сердечно-сосудистую и дыхательную системы, развивает мышцы и костную ткань. Со временем улучшаются осанка и координация, а самоконтроль тела становится лучше.
</a:t>
            </a:r>
            <a:endParaRPr lang="en-US" sz="123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активность помогает снизить уровень стресса и повышает выносливость. Кроме того, она поддерживает более качественный сон, что прямо влияет на восстановление после учебной нагрузки.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ориентир — не менее 60 минут активности в день: ходьба, спорт, танцы, подвижные игры и упражнения на силу. Малоподвижность повышает риск лишнего веса и утомляемости.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активность связана со здоровьем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переход к более частым прогулкам уменьшает последствия гиподинамии и делает самочувствие стабильнее в течение недели.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изменений показывает: с ростом активности снижаются риски лишнего веса, нарушений осанки и тревожности, а работоспособность возрастает.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на основе общих выводов научных обзоров о влиянии физической активности; точные проценты на этом графике не указаны.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условие восстановления и нормальной работы мозга
</a:t>
            </a:r>
            <a:endParaRPr lang="en-US" sz="2275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хронический недосып
</a:t>
            </a:r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дефицит сна ухудшает память и эмоциональную устойчивость, повышает раздражительность и аппетит. Организм становится чувствительнее к стрессу, поэтому снижается учебная продуктивность и легче возникают переутомление и головные боли.
</a:t>
            </a:r>
            <a:endParaRPr lang="en-US" sz="1415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сна нужно подростку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требуется 8–10 часов сна в сутки: организм продолжает расти, а нервная и гормональная системы перестраивают регуляцию. Если сон короче, страдают внимание и скорость обработки информации.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Стрессоры → реакция организма → последствия
</a:t>
            </a:r>
            <a:endParaRPr lang="en-US" sz="289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типичной цепочки стресс—самочувствие на основе описанных в школьных материалах физиологических реакций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вейпинг, алкоголь и наркотические вещества вредят нервной системе, сердцу, дыхательным путям и обмену веществ. Негативные изменения затрагивают работу органов уже в подростковом возрасте.
</a:t>
            </a:r>
            <a:endParaRPr lang="en-US" sz="1191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ранние последствия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зависимость формируется быстрее, чем у взрослых, потому что мозг продолжает развиваться. Это влияет на мотивацию и устойчивость к нагрузкам, делая привычку особенно закрепляемой.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употребление снижает память, выносливость и спортивные результаты, ухудшает дисциплину учебной деятельности. Часто растёт риск проблем с поведением и конфликтов в школьной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появляется вредная привычка, тем выше вероятность долгосрочных последствий. Поэтому важны профилактика и своевременная поддержка, прежде чем вред станет частью повседневности.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курения и вейпинга для организма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«видимых» симптомов вред затрагивает несколько систем одновременно, поэтому последствия могут накапливаться постепенно.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диаграмма показывает, что риск не ограничивается дыханием: затрагиваются зависимость, сосуды, выносливость и внешние признаки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последствий из учебных материалов по профилактике употребления никотина (без единого перечня количественных долей).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712" y="1733225"/>
            <a:ext cx="1890076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проявляется через дыхание, сон, пищеварение и устойчивость к инфекциям. Профилактика обычно включает снижение контакта с неблагоприятными условиями и поддержание базовых условий дома и в школе.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рациональная стратегия — уменьшать контакт с вредными условиями: воздух, шум и вентиляция напрямую связаны с частотой недомоганий и качеством восстановления.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причинно-следственных связей в школьных материалах по гигиене и профилактике (обобщённые рекомендации).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 и их влияние на здоровье
</a:t>
            </a:r>
            <a:endParaRPr lang="en-US" sz="28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986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30952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инфекций в повседневной жизни
</a:t>
            </a:r>
            <a:endParaRPr lang="en-US" sz="245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уменьшает вероятность переноса микробов между предметами и слизистыми. В школе это особенно важно из‑за плотного общения и быстрого распространения вирусов.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зубами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и забота о полости рта снижают риск проблем, которые ослабляют общее самочувствие. Это поддерживает комфорт при учёбе и снижает частоту обращений к врачу.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 стирка одежды помогают уменьшить контакт кожи с загрязнениями и раздражителями. В результате легче поддерживать самочувствие и меньше отвлекаться из‑за дискомфорта.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помещений и регулярная уборка снижают концентрацию частиц и аллергенов в воздухе. Это помогает лучше восстанавливаться после уроков и уменьшает пропуски.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факторы, влияющие на здоровье школьника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факторы семьи и школы различаются, они связаны с режимом, питанием и уровнем стресса, то есть формируют ежедневные привычки и 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поддержка взрослых, психологическая безопасность и разумная нагрузка: они уменьшают стресс и помогают сохранять стабильный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влиянию среды на здоровье подростков (сравнительная, не измеренная в процентах шкала).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что реально укрепляет здоровье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питание и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регулярных приёмов пищи, достаточного питья и баланса продуктов. Это поддерживает рост, концентрацию и восстановление, снижая риски нарушений обмена веществ.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движение в повседневность: ходьбу, подвижные игры, занятия спортом. Активность улучшает сон, выносливость и помогает справляться со стрессом без лишнего напряжения.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достаточную длительность сна и условия для его качества. Параллельно закрепляйте гигиенические привычки: проветривание, уборка, уход за полостью рта и одеждой.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никотина и алкоголя + профилактические осмотры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Откажитесь от вредных привычек, учитесь управлять стрессом и своевременно обращайтесь к врачу при симптомах. Ежегодные профилактические осмотры помогают выявлять проблемы раньше осложнений.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стратегия сохранения здоровья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алгоритм, основанный на идее управляемых привычек и постепенных изменений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здоровье формируется системой ежедневных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здоровья действуют одновременно, но образ жизни остаётся наиболее управляемой частью системы. Питание, сон, движение, гигиена и отказ от вредных привычек сильнее всего определяют качество жизни.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2026-05-12T10:34:04Z</dcterms:created>
  <dcterms:modified xsi:type="dcterms:W3CDTF">2026-05-12T10:34:04Z</dcterms:modified>
</cp:coreProperties>
</file>