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произведений зарубежных писателей
</a:t>
            </a:r>
            <a:endParaRPr lang="en-US" sz="3600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книгами разных стран: Дании, Англии, США, Франции, Германии и Шотландии.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читаем зарубежные книги
</a:t>
            </a:r>
            <a:endParaRPr lang="en-US" sz="277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произведения помогают увидеть жизнь других народов и понять, какие ценности ценят в разных культурах. Даже старые книги читают сегодня: в них раскрываются добро и зло, верность, трудолюбие, смекалка, любовь к родителям и уважение к слабым.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Ханс Кристиан Андерсен и его сказки
</a:t>
            </a:r>
            <a:endParaRPr lang="en-US" sz="278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Ханс Кристиан Андерсен — писатель из Дании, автор сказок «Гадкий утёнок», «Снежная королева», «Русалочка» и «Стойкий оловянный солдатик».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истории часто начинаются с грусти, но ведут к доброму смыслу: герои сталкиваются с испытаниями и учатся смотреть на себя и на мир по-другому.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сказках особенно ценятся терпение и сострадание, а ещё внутренняя красота — то, что не видно с первого взгляда.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Странная история с яркими превращениями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Льюис Кэрролл — английский писатель, создавший книгу «Алиса в Стране чудес» в 1865 году. В ней много неожиданных превращений и странных разговоров, а смысл часто прячется в играх слов.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остаётся собой среди чудес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остаётся любознательной, смелой и вежливой даже тогда, когда вокруг всё становится необычным и смешным. Её поведение помогает читателю понять, как вести себя в непонятной ситуации.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Льюис Кэрролл: удивительный мир Алисы
</a:t>
            </a:r>
            <a:endParaRPr lang="en-US" sz="2393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река как сцена приключений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книг разворачивается на берегах Миссисипи в XIX веке. Река задаёт настроение истории и становится местом встреч, опасностей и неожиданных решений.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«Приключения Тома Сойера»: дружба и самостоятельность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4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Сойер запоминается живым характером: он умеет находить выход, но при этом проходит испытания дружбой. В его приключениях важны самостоятельность и чувство справедливости.
</a:t>
            </a:r>
            <a:endParaRPr lang="en-US" sz="1488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«Приключения Гекльберри Финна»: взросление через выбор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 Финн действует по-своему, иногда ошибается и всё равно учится принимать решения. Через события на реке раскрываются дружба, верность и размышления о правде и совести.
</a:t>
            </a:r>
            <a:endParaRPr lang="en-US" sz="1427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и приключения на Миссисипи
</a:t>
            </a:r>
            <a:endParaRPr lang="en-US" sz="256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перечню тем из описания презентации; точные проценты не указаны.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зарубежных книгах
</a:t>
            </a:r>
            <a:endParaRPr lang="en-US" sz="179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чтении особенно заметны сказочные и приключенческие сюжеты, потому что они легко захватывают и удерживают внимание.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персонажи сталкиваются с трудностями, истории чаще всего подводят к помощи другому человеку и правильному выбору — поэтому темы понятны детям.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443821"/>
            <a:ext cx="4724400" cy="2389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разном происхождении авторов героев объединяет то, что поступки показывают ценности: доброту, ответственность, принятие себя и готовность действовать.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перечню из задания на слайд.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авторов из разных стран с их произведениями и темами, которые сильнее всего запоминаются.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Авторы, страны и известные произведения
</a:t>
            </a:r>
            <a:endParaRPr lang="en-US" sz="237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Даниэль Дефо и история Робинзона Крузо
</a:t>
            </a:r>
            <a:endParaRPr lang="en-US" sz="245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строительство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 попадает на остров и вынужден обустраивать жизнь заново. Он учится работать руками: строит жилище и организует повседневные дела так, чтобы выживание стало возможным.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пищи и забота о себе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добывает пищу и постепенно понимает, что природа требует внимательности. В книге важны наблюдательность и привычка действовать, даже когда опыта пока мало.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Приручение и общение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умений становится приручение животных. Это показывает, что выжить помогает не только сила, но и умение бережно относиться к живым существам и устанавливать контакт.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вера в себя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 ведёт счёт дням и держится за привычный порядок. Через терпение и находчивость он доказывает себе и читателю: человеку под силу справляться с трудной ситуацией.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проходит испытание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→ опасность → растерянность → помощник → решение → урок/изменение характера.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на один с морозом»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как герой ступает в холод и понимает: природа здесь не прощает. Он выживает благодаря смелости и выносливости, учится замечать детали вокруг и снова и снова собирает силы, чтобы не сдаваться.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 промах равен опасности»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Джека Лондона выживание зависит от наблюдательности и умения действовать вовремя. Герой проверяет себя на прочность: ищет путь, принимает решения и упорно идёт вперёд, пока трудности не превращаются в опыт.
</a:t>
            </a:r>
            <a:endParaRPr lang="en-US" sz="1452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 Лондон: человек и суровая природа
</a:t>
            </a:r>
            <a:endParaRPr lang="en-US" sz="2494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— французский сказочник, чьи истории легли в основу литературных сказочных версий. В центре — понятное столкновение добра и зла, где поступки сразу меняют судьбу героев.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ценятся честность, послушание и трудолюбие. Добрые действия помогают преодолеть трудности, а отказ от капризов делает персонажей сильнее и мудрее, даже когда опасность рядом.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показано и наказание за плохие качества: жадность, грубость, жестокость. Так автор помогает читателю связать нравственный выбор с реальными последствиями.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Перро пишет так, что читатель легко узнаёт героев и понимает урок. Поэтому эти сказки хорошо подходят для обсуждения и пересказа в школьной работе: по ним удобно находить причины поступков.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и классические сказки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связям качеств с героями из слайда-описания (5 класс), без внешних статистических данных.
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встречаются у героев
</a:t>
            </a:r>
            <a:endParaRPr lang="en-US" sz="213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«сила характера» в этих книгах складывается из разных качеств, а не только из смелых поступков.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зарубежных историях героев ценят за способность сочувствовать и размышлять, поэтому добро сочетается с действием и ответственностью.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25" y="397625"/>
            <a:ext cx="6619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Льюис Стивенсон и поиски сокровищ
</a:t>
            </a:r>
            <a:endParaRPr lang="en-US" sz="2297" dirty="0"/>
          </a:p>
        </p:txBody>
      </p:sp>
      <p:sp>
        <p:nvSpPr>
          <p:cNvPr id="9" name="Text 1"/>
          <p:cNvSpPr txBox="1"/>
          <p:nvPr/>
        </p:nvSpPr>
        <p:spPr>
          <a:xfrm>
            <a:off x="230717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тайник как отправная точка
</a:t>
            </a:r>
            <a:pPr algn="l" indent="0" marL="0">
              <a:lnSpc>
                <a:spcPct val="90000"/>
              </a:lnSpc>
              <a:buNone/>
            </a:pPr>
            <a:r>
              <a:rPr lang="en-US" sz="4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появляются карта и сведения о тайнике. Они запускают цепочку событий и превращают обычные занятия героя в подготовку к опасному делу.
</a:t>
            </a:r>
            <a:endParaRPr lang="en-US" sz="1434" dirty="0"/>
          </a:p>
        </p:txBody>
      </p:sp>
      <p:sp>
        <p:nvSpPr>
          <p:cNvPr id="10" name="Text 2"/>
          <p:cNvSpPr txBox="1"/>
          <p:nvPr/>
        </p:nvSpPr>
        <p:spPr>
          <a:xfrm>
            <a:off x="407054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путешествие и испытания в пути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путешествие становится проверкой характера: нужно справляться с рисками, принимать решения и действовать сообща, когда надежды могут рушиться.
</a:t>
            </a:r>
            <a:endParaRPr lang="en-US" sz="1283" dirty="0"/>
          </a:p>
        </p:txBody>
      </p:sp>
      <p:sp>
        <p:nvSpPr>
          <p:cNvPr id="11" name="Text 3"/>
          <p:cNvSpPr txBox="1"/>
          <p:nvPr/>
        </p:nvSpPr>
        <p:spPr>
          <a:xfrm>
            <a:off x="583090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клад — путь к самостоятельности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45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Джим Хокинс проходит путь от наблюдателя к участнику приключения. Так укрепляются смелость, ответственность и способность выбирать.
</a:t>
            </a:r>
            <a:endParaRPr lang="en-US" sz="1358" dirty="0"/>
          </a:p>
        </p:txBody>
      </p:sp>
      <p:sp>
        <p:nvSpPr>
          <p:cNvPr id="12" name="Text 4"/>
          <p:cNvSpPr txBox="1"/>
          <p:nvPr/>
        </p:nvSpPr>
        <p:spPr>
          <a:xfrm>
            <a:off x="541169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1883 год — публикация романа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«Остров сокровищ» выходит в 1883 году. История строится как приключение с тайной, где важны карта и ожидание разгадки.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7" y="1518350"/>
            <a:ext cx="4647296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смыслы проявляются по-разному: одни герои растут через испытания, другие — через нравственный выбор и принятие себя.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идей по указанным произведениям (слайд-описание, без внешних источников).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главные идеи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известные произведения с героями и их ключевыми смыслами — чтобы легче сравнивать истории между собой.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Редьярд Киплинг и жизнь в джунглях
</a:t>
            </a:r>
            <a:endParaRPr lang="en-US" sz="279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Редьярд Киплинг — английский писатель, автор «Книги джунглей», где важна история Маугли. Мальчик живёт среди зверей и учится понимать правила стаи не по словам, а на практике.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Маугли связаны с дисциплиной, взаимопомощью и ответственностью: в джунглях нельзя «просто хотеть», нужно действовать и учитывать последствия для других.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образы Багиры, Балу и Шер-Хана, а также тема выбора своего места в мире. Через сравнение их взглядов читатель учится различать добро и опасные силы.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соответствиям мест действия и произведений из описания слайда (без внешних статистических данных).
</a:t>
            </a:r>
            <a:endParaRPr lang="en-US" sz="779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происходят события в зарубежных книгах
</a:t>
            </a:r>
            <a:endParaRPr lang="en-US" sz="224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действия влияет на характер испытаний: в сказочном лесу — чудо и загадка, на острове — выживание, в джунглях — правила и дисциплина.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разные пространства «подсказывают» жанр и тип проблем героев, поэтому читателю легче сопоставлять книги между собой.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 — французский писатель, автор романов «Двадцать тысяч лье под водой» и «Пятнадцатилетний капитан». Его приключения строятся вокруг путешествий и новых возможностей, которые открывают открытия и техника.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особенно важны наблюдательность и знания: герой учится понимать природу и действовать в сложных ситуациях. Смелость нужна не только для риска, но и для применения мысли.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 и интерес к науке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44024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зарубежных писателей
</a:t>
            </a:r>
            <a:endParaRPr lang="en-US" sz="2628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взаимопомощь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историях герои помогают друг другу, даже когда это сложно. Именно совместные действия усиливают характер и помогают справиться с опасностью или несправедливостью.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доброта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часто проявляется не в грубости, а в добром поступке. Читатель видит, что смелость бывает тихой и внимательной к людям, а доброта — решительной.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 выбор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предлагают задуматься: как поступить правильно, если мнения расходятся. Герои учатся отвечать за последствия и выбирать между выгодой и честностью.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семья и надежда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и уважение к близким помогают персонажам развиваться. Надежда поддерживает в трудные моменты, а вера в человека объединяет разные страны и эпохи.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зарубежным произведением на уроке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произведения → автор и страна → жанр → место и время действия → главный герой → цель или проблема → помощники и противники → главная мысль.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книги остаются важными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произведения ценят за ярких героев, запоминающиеся сюжеты и понятные жизненные уроки. Они развивают воображение, учат внимательно читать, сравнивать и находить связь между поступками и ценностями.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2026-05-13T01:34:32Z</dcterms:created>
  <dcterms:modified xsi:type="dcterms:W3CDTF">2026-05-13T01:34:32Z</dcterms:modified>
</cp:coreProperties>
</file>