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7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«Сказка о потерянном времени» — история о том, как важно ценить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Зубов поздно понимает цену времени: лениться — значит терять шанс исправиться.
</a:t>
            </a:r>
            <a:endParaRPr lang="en-US" sz="2597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Львович Шварц — русский писатель и драматург, который писал сказки для детей и взрослых. «Сказка о потерянном времени» появилась в 1940-е годы, когда особенно ценились труд, дисциплина и бережное отношение к минутам. Фантастика соединяется со школьной жизнью, поэтому история понятна ученикам 5 класса.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Шварц и время создания сказки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Зубов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— школьник, который часто ленится и откладывает дела «на потом». Из-за этого он постепенно перестает успевать, а его привычки становятся причиной настоящей беды.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внимательная и собранная. Она не боится действовать и берет на себя заботу о других, помогая героям понять, что произошло, и вместе исправить ситуацию.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Трое волшебников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Трое волшебников в сказке похожи на злую силу. Они забирают у детей то, что те потратили впустую, и тем самым превращают обычные ошибки в тяжелые последствия.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Дети, ставшие стариками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появляются другие ребята, которые из-за колдовства становятся стариками. Их судьба подчеркивает: ленивые решения повторять легче всего, но и цена у них оказывается высокой.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беспечности к ответственности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ключевым шагам сюжета: от первых потерь времени к возвращению детства.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обычный школьник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сказки Петя выглядит как обычный ученик: он ходит в школу и сталкивается с учебными делами. Но привычка ничего не успевать быстро превращает «мелкие» промедления в проблему. 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колдовства — старик и наглядный урок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колдовства Петя становится стариком. Его внешний вид сразу показывает, к чему приводит лень: потерянное детство «не возвращается само», а время, потраченное зря, оставляет след.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Зубов до и после превращения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потеря времени начинается с лени: вместо того чтобы начать сейчас, герои откладывают дела. Сначала это выглядит безобидно, но привычка закрепляется и растет.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причина — привычка переносить уроки и важные задания. Даже несколько «позже» превращаются в напряжение и нарушают привычный ритм дня, который нужен для учебы.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пустые разговоры, и безделье. Там, где можно учиться или помогать, появляется суета ради впечатлений, и полезное время уходит незаметно.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сказки в том, что последствия накапливаются. Даже один день без дела способен обернуться серьезными неприятностями — так начинается цепочка бед.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теряют время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051890"/>
            <a:ext cx="3848986" cy="21112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привычки показывают, как короткий результат превращается в долгий итог.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лень тянет за собой большую потерю: поступки накапливаются и меняют жизнь к худшему.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логика причинно-следственных связей в сказке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героев и их последствия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Трое волшебников — это образ силы, которая «выигрывает» от нашей неорганизованности. Они находят тех, кто тратит время впустую, и забирают минуты и годы.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не только фантастика: беда начинается с поведения самого человека. Колдовство подчеркивает результат плохих привычек — будто показывает их без маскировки.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волшебников учит видеть связь между ленью и последствиями. Если перестать откладывать и начать действовать, вредная «система» перестает работать — и время возвращается в норму.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Волшебники как образ вредной привычки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особенно выделяется момент: полезные дела делают день осмысленным, а пустое время не дает ни результата, ни продвижения вперед.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«пустота» заполняет день, возникают цепочки проблем: отставание накапливается, и исправить становится труднее.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сказки (разделение дня на смысловые части, без точных количественных данных)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лучше тратить время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отличается внимательностью и решительностью. Она готова действовать, а не ждать удачи, поэтому помогает героям увидеть проблему и начать спасение вместо новых ошибок.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качества важны еще и потому, что они поддерживают общую команду. Когда дети объединяются, становится легче находить пострадавших и противостоять вредному влиянию.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дети в сказке нужны для контраста: их судьба показывает, что потерять время может любой, если регулярно лениться и надеяться, что «само как-нибудь получится». 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Маши и роль других детей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«Сказке о потерянном времени» часы означают больше, чем стрелки на циферблате: это порядок, точность и ощущение меры. Когда Петя тянет и ленится, нарушается сам ритм жизни.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 время в сказке не возвращается само. Его можно заметить, исправить и «открутить назад» только тогда, когда стрелки часов становятся знаком возвращения потерянных минут.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как главный символ сказки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героев: от беды к возвращению детства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героев в сюжете сказки (по смысловой цепочке событий)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настаивает: за то, как проходит день, отвечает сам человек. Если постоянно откладывать дела, можно потерять не только минуты, но и шансы разобраться в учёбе и успеть вовремя.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качества героев — трудолюбие, собранность, аккуратность и настойчивость — помогают вернуть контроль. Важна не сила «в один момент», а регулярные усилия и умение планировать шаги.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Лень в произведении показана как привычка, которая разрастается. Она незаметно перестраивает поведение: сначала пропадает дисциплина, затем рушится уверенность в себе и исчезает желание доводить начатое до конца.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тема: ответственность за свое время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смещение: там, где появляются внимание и ответственность, герои быстрее переходят от ожидания к реальным шагам.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«время» управляется привычкой трудиться и помогать, ситуация меняется. Хитрость и злость действуют разрушительно, а действие, наоборот, возвращает равновесие.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качеств по событиям сказки (условная шкала 1–5), без внешних числовых данных.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помогают героям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73363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940" y="1767993"/>
            <a:ext cx="317233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13091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4256" y="3322070"/>
            <a:ext cx="324602" cy="2885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понятен ученикам 5 класса: фразы ясные, идеи объясняются через поступки. За счёт этого сказка работает как разговор о реальных привычках, а не только как фантастика.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живые эпизоды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есть добрый юмор и выразительные сцены, из-за которых читать легче. Смешное не отменяет главного смысла: читатель видит последствия лени и беспорядка.
</a:t>
            </a:r>
            <a:endParaRPr lang="en-US" sz="1319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приёмы без усложнений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 в произведении устроено так, чтобы понятна была причинно-следственная связь. Колдовство не отрывает историю от школьной жизни, а подчёркивает её уроки.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необычное происходит рядом с обычным уроком и домашними делами, история становится «своей». Поэтому идея ценности времени воспринимается не как запрет, а как полезный ориентир.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 и ее особенности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Кадры, которые передают содержание сказки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день, который легко испортить
</a:t>
            </a:r>
            <a:pPr algn="l" indent="0" marL="0">
              <a:lnSpc>
                <a:spcPct val="100000"/>
              </a:lnSpc>
              <a:buNone/>
            </a:pPr>
            <a:r>
              <a:rPr lang="en-US" sz="3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Кадр: обычный класс, звенит звонок, а Петя что-то откладывает и смотрит вокруг, будто время «само подождёт». На фоне спокойных ребят заметно, что у Пети всё движется вразнобой: тетради не раскрыты, планы сорваны.
</a:t>
            </a:r>
            <a:endParaRPr lang="en-US" sz="930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Превращение Пети в старика как сигнал беды
</a:t>
            </a:r>
            <a:pPr algn="l" indent="0" marL="0">
              <a:lnSpc>
                <a:spcPct val="100000"/>
              </a:lnSpc>
              <a:buNone/>
            </a:pPr>
            <a:r>
              <a:rPr lang="en-US" sz="3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Кадр: Петя удивлён, затем почти не узнаёт себя — застывший взгляд и несоответствие возрасту. Линия сюжета строится на контрасте: ребёнок, который тратил минуты впустую, неожиданно расплачивается преждевременной старостью.
</a:t>
            </a:r>
            <a:endParaRPr lang="en-US" sz="867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Волшебники и огромные часы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Кадр: появляются трое волшебников — они забирают чужие минуты, как будто это их привычное «дело». Рядом — большие часы, подчёркнутые светом или вращением стрелок, чтобы было ясно: именно отсчёт времени запускает спасение.
</a:t>
            </a:r>
            <a:endParaRPr lang="en-US" sz="10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тон лёгкий: привычка тянуть дела выглядит безобидной. Затем напряжение усиливается, когда дети меняются и становятся стариками, а надежда появляется только вместе с действиями.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линия показывает рост драматизма к моменту превращения и последующее смягчение. Финал светлый, потому что справедливость восстанавливается через общий труд и дружбу.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динамики эмоций по ключевым эпизодам сюжета (условная шкала 0–5), без внешних измерений.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сказке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ценить время и не лениться: важно не откладывать важные дела на потом. Даже небольшие действия каждый день становятся опорой, а не пустой тратой сил.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показано, что ошибку легче исправить, если вовремя заметить проблему. Когда герой реагирует рано, он успевает повернуть ситуацию и вернуть себе нормальный ритм жизни.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Теплее всего идея раскрывается через дружбу и взаимопомощь: один не справляется, когда проблема общая. Поэтому в сказке ценится умение действовать вместе, а не ждать случайного «спасения».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307" y="2755985"/>
            <a:ext cx="2221386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по тексту и ключевым событиям сказки; данных извне не требуется.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сказки и их смысл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→ значение → как она выглядит в сюжете → чему учит. Столбцы краткие, чтобы основные идеи читались с первого взгляда.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Комбинации тем в таблице показывают: время нельзя «передвинуть» без труда. Поэтому ответственность и совместные действия становятся единственным способом вернуть равновесие.
</a:t>
            </a:r>
            <a:endParaRPr lang="en-US" sz="133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не ждёт — его нужно проживать с пользой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«Сказка о потерянном времени» напоминает: время нельзя вернуть назад само по себе. Лень и беспорядок ведут к беде, а труд, дружба и ответственность помогают исправить ошибку и идти дальше.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2026-05-12T20:43:30Z</dcterms:created>
  <dcterms:modified xsi:type="dcterms:W3CDTF">2026-05-12T20:43:30Z</dcterms:modified>
</cp:coreProperties>
</file>