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3400" y="1682550"/>
            <a:ext cx="7657200" cy="17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Равносоставленность и задачи на разрезание
</a:t>
            </a:r>
            <a:endParaRPr lang="en-US" sz="2600" dirty="0"/>
          </a:p>
        </p:txBody>
      </p:sp>
      <p:sp>
        <p:nvSpPr>
          <p:cNvPr id="4" name="Text 1"/>
          <p:cNvSpPr txBox="1"/>
          <p:nvPr/>
        </p:nvSpPr>
        <p:spPr>
          <a:xfrm>
            <a:off x="1691400" y="3738325"/>
            <a:ext cx="5761200" cy="101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 одних частей собрать другую фигуру: разбираемся в площади, форме, симметрии и проверке.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118975" y="140896"/>
            <a:ext cx="40989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9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задачи живут в школьной геометрии, головоломках и олимпиадных заданиях. Они тренируют сравнение фигур, вычисление площадей, поиск симметрии и аккуратное доказательство. В 7 классе важно понять: одинаковая площадь не всегда означает одинаковую форму.
</a:t>
            </a:r>
            <a:endParaRPr lang="en-US" sz="1359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задачи на разрезание и зачем их изучают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фигуры равносоставлены, если одну можно разрезать на несколько частей и из тех же частей собрать другую. Части могут поворачиваться и отражаться, но их размеры сохраняются.
</a:t>
            </a:r>
            <a:endParaRPr lang="en-US" sz="1168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равносоставленности — в перестановке одинаковых по форме и размеру фрагментов. Поэтому при таком «перекладывании» итоговая фигура получается из прежнего набора площадей.
</a:t>
            </a:r>
            <a:endParaRPr lang="en-US" sz="1168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Равносоставленные фигуры всегда имеют одинаковую площадь: суммарная площадь частей не меняется при разрезании и сборке. Это одно из первых проверяемых следствий равносоставленности.
</a:t>
            </a:r>
            <a:endParaRPr lang="en-US" sz="1168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равносоставленность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588212"/>
            <a:ext cx="4063200" cy="22929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понятий помогает понять, что именно требуется в задаче на разрезание.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фигуры всегда равносоставлены; равносоставленные всегда равновелики. Но равновеликие фигуры не обязаны быть равносоставленными.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Равные, равновеликие и равносоставленные фигуры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со стороной 2 см и прямоугольник 1×4 см имеют площадь 4 см². Они не равны, потому что отличаются формой. Но в задаче мы ищем не совпадение целиком, а способ получить одну фигуру из частей другой.
</a:t>
            </a:r>
            <a:endParaRPr lang="en-US" sz="1083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совпадает — форма разная
</a:t>
            </a:r>
            <a:endParaRPr lang="en-US" sz="1132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разрезы квадрата на две одинаковые части: затем эти части поворачивают и собирают в прямоугольник 1×4 см. Главное — размеры частей должны оставаться теми же, а сборка не должна оставлять зазоров.
</a:t>
            </a:r>
            <a:endParaRPr lang="en-US" sz="1083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одинаковых куска из квадрата
</a:t>
            </a:r>
            <a:endParaRPr lang="en-US" sz="1247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сделать иначе: разрезать прямоугольник 1×4 см на равные прямоугольники и перестроить их в квадрат. Этот подход подчёркивает суть равносоставленности: работают одни и те же по размеру части.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Дробим прямоугольник и собираем квадрат
</a:t>
            </a:r>
            <a:endParaRPr lang="en-US" sz="112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показать равносоставленность на примере квадрата и прямоугольника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Справочная схема свойств из школьного курса геометрии; количественные уровни отражают качественную зависимость.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видно: площадь — главный неизменяемый ориентир. Остальные параметры зависят от того, как именно вы разрезаете и собираете части.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цель получается, значит части подобраны верно и сохраняются ключевые инварианты. Несовпадение по площади почти всегда сразу «ломает» решение.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сохраняется при разрезании фигур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любой задаче обычно есть исходная фигура, фигура-цель, количество частей и правило, по которому разрешено разрезать. Иногда требуются только прямые отрезки, иногда — разрезы по клеткам.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Важнейшее условие — использовать все части без пропусков и без наложений. Если часть «теряется» или при сборке появляются щели, равносоставленности не получается.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формулировки зависит, будет ли решение единственным или их окажется несколько. Разные способы разрезания могут привести к одному и тому же результату, если сохраняются нужные свойства.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задача на разрезание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решают задачу на разрезание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 проверки решения в школьных задачах.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6476" y="1365159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7876" y="1365159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9551" y="3243684"/>
            <a:ext cx="218400" cy="218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Инварианты в задачах на разрезание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части должны быть одинаковыми по размеру, это тоже сохраняется. Значит, при проверке нужно убедиться, что набор фрагментов совпадает, а не заменяется другими.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частей и их размеры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100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разрезании сумма площадей частей не меняется. Если у исходной и целевой фигур площади различаются, равносоставленность невозможна даже при самом удачном разрезе.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11211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как главный инвариант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597750" y="367192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фигуру мысленно раскрашивают в два цвета по клеткам. Если нужное неизменяемое распределение цвета не сохраняется, разрезание, приводящее к цели, нельзя выполнить.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1088725" y="3140936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клеток или другая «метка»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задачах требуется разделить фигуру на две или четыре равные части. Например, квадрат можно разрезать так, что получатся два одинаковых прямоугольника, а затем собрать другую фигуру, не меняя площадь.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Аналогично прямоугольник иногда разрезают на равные треугольники или выкладывают составную фигуру по клеткам одинаковыми кусками. Главное — показать, что части действительно равны и при сборке не возникает зазоров.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Разрезание на равные части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 типовым задачам школьного курса (без привязки к одному учебнику), актуально на 2026-05-13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подбирают так, чтобы части можно было аккуратно переставлять: простые разрезы позволяют быстрее проверить сборку и увидеть, откуда появляется нужная форма.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применяют разрезы, которые легко построить и проконтролировать по рисунку: именно поэтому для 7 класса они кажутся самыми «понятными».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разрезы чаще используются в школьных задачах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ней легко сравнивать размеры двух фигур: достаточно проверить, совпадает ли количество целых и неполных клеток, и затем уточнить расположение границ после разреза.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Клетчатая бумага делает площадь «считаемой»: если фигура лежит на клетках или их частях, удобно быстро подсчитать, сколько клеток и долей клеток входит в состав.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на разрезание клетка часто работает как «единица»: равенство площадей проверяется подсчётом, а ошибки сразу заметны по нарушению клеточной структуры.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симметрии и линии разрезов проще увидеть: многие разрезы проходят по границам клеток, поэтому повороты и отражения деталей становятся наглядными.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клетчатая бумага удобна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4753" y="1518700"/>
            <a:ext cx="2716494" cy="245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задачи по геометрии, методические разборы типичных решений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— частые причины неверных решений и то, что именно проверить при сборке и при выборе разреза.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сводится к разрыву между «похоже по площади» и «реально собирается из одинаковых частей без зазоров», а также к пропуску разрешённых преобразований.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задачах на разрезание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площади равны, это ещё не гарантирует равносоставленность. Чтобы доказать невозможность, используют инварианты — признаки, которые не меняются при разрезании и перестройке.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сравнивают: если у исходной и целевой фигур соответствующий признак различается, то собрать одну фигуру из частей другой нельзя, и равносоставленность отсутствует.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инварианты в школьных задачах: раскраска клеток в два цвета, число одинаковых углов, направление сторон или особые свойства границы фигуры.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доказывают невозможность разрезания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600" y="937761"/>
            <a:ext cx="4120500" cy="21407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5675" y="937765"/>
            <a:ext cx="4151700" cy="2140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06437" y="3254163"/>
            <a:ext cx="3887100" cy="33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Мозаика из одинаковых деталей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06437" y="3642732"/>
            <a:ext cx="3887100" cy="8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вырезают по одной форме и площади, а затем собирают в новый узор, как в мозаике. На картинке часто видно, как кусочки меняют расположение, сохраняя общую «картину-цель».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41173" y="3254163"/>
            <a:ext cx="3887100" cy="33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«Пазл-переоформление»: квадрат становится фигурой
</a:t>
            </a:r>
            <a:endParaRPr lang="en-US" sz="1310" dirty="0"/>
          </a:p>
        </p:txBody>
      </p:sp>
      <p:sp>
        <p:nvSpPr>
          <p:cNvPr id="10" name="Text 3"/>
          <p:cNvSpPr txBox="1"/>
          <p:nvPr/>
        </p:nvSpPr>
        <p:spPr>
          <a:xfrm>
            <a:off x="4741173" y="3642732"/>
            <a:ext cx="3887100" cy="8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мотив — разрезать одну геометрическую фигуру на несколько частей и собрать из них другую. В иллюстрациях квадрат превращают в иную форму, чтобы показать: решает не только площадь, но и сама сборка.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головоломки и исторические примеры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Примерные учебные значения из иллюстративных задач (4, 6, 8 см²), актуально на 2026-05-13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выбором разрезов полезно сначала сопоставить площади: равносоставленные фигуры обязательно должны иметь одинаковую площадь, иначе поиск становится бессмысленным.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разные по форме фигуры могут иметь одинаковую площадь, а сравнение площадей помогает быстрее отсеять неподходящие варианты разрезания.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площадей в примерах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решения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контроля равносоставленности перед окончательной сборкой.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036" y="1449021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6036" y="2328343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6036" y="3229505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6036" y="4074261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388650" y="11748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Мозаика и панно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разрезания помогает собирать изображения из одинаковых элементов. Важно точно подгонять детали, чтобы не появлялись щели и рисунок сохранял задуманные пропорции.
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1388650" y="205415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Выкройки и раскрой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раскрое ткани или бумаги нужно экономно использовать материал. Геометрия разрезаний подсказывает, как получать нужную форму из ограниченного набора частей.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388650" y="29334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 и дизайн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Развёртки и сборные конструкции строятся по тем же принципам перестановки частей. Проверка «сойдётся ли» работает как мини-тест на равносоставленность.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1388650" y="3812800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Орнаменты и ритм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расположения одинаковых фрагментов позволяет создавать разные узоры. Такие задачи учат видеть, как один набор кусочков дают несколько рисунков за счёт сборки.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жизнью и практическими задачами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96313" y="1263800"/>
            <a:ext cx="3914724" cy="294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шпаргалка: ключевые понятия, без которых сложно ни построить разрез, ни проверить правильность решения.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решить задачу, нужно одновременно думать о разрезе и о проверке: площадь подтверждает необходимость, инварианты — помогают выявить невозможность.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геометрия и школьные практические задания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для решения задач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Равносоставленность показывает, как из разрезанных частей получить другую фигуру. Площадь, симметрия и инварианты помогают проверить решения и доказать невозможность. Эти задачи соединяют логику и внимательность.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Геометрия, которая превращает детали в новое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2026-05-13T07:52:09Z</dcterms:created>
  <dcterms:modified xsi:type="dcterms:W3CDTF">2026-05-13T07:52:09Z</dcterms:modified>
</cp:coreProperties>
</file>