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растительного и животного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обеспечивает людей пищей, сырьём и лекарствами.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ресурсы живой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всё, что человек получает из растений и животных для жизни и хозяйства: продукты питания, сырьё, материалы и лекарства. Эти ресурсы возобновляются, но не одинаково быстро, поэтому им нужна бережная защита.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1281" y="6582569"/>
            <a:ext cx="622388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ресурсы растительного мира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растения дают древесину, смолу, бумажное сырьё, а также ягоды, грибы и другие полезные продукты, которые люди используют в быту и промышленности.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растения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картофель, овощи, фрукты, масличные и кормовые культуры обеспечивают человека пищей и помогают развивать животноводство, создавая основу сельского хозяйства.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виды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растения ценны как лекарственное сырьё, источник витаминов и добавок, а также как корм и укрытие для многих животных в природных сообществах.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ресурсы используются не только для еды: из них получают материалы, лекарства, топливо и сырьё для разных отраслей, поэтому они важны для экономики.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главный растительный ресурс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покрывают значительную часть суши и остаются одним из главных природных богатств планеты. Они обеспечивают людей древесиной, пищевыми дарами и ценным сырьём.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влагу, уменьшает силу ветра и защищает почвы от разрушения. Благодаря этому сохраняются плодородие, водный режим и устойчивость природных комплексов.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смягчают жару, очищают воздух и создают более благоприятные условия для жизни людей и животных. Лес работает как естественный фильтр и климатический регулятор.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живут растения, птицы, насекомые и звери, которые связаны между собой. Поэтому лес важен не только как источник сырья, но и как дом для множества организмов.
</a:t>
            </a:r>
            <a:endParaRPr lang="en-US" sz="24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полезны не только как продукты и сырьё: они поддерживают жизнь всей экосистемы и делают среду обитания человека более устойчивой.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растения одновременно дают материальные ресурсы и выполняют важные природные функции.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человеку растения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теме урока; условные доли для наглядности.
</a:t>
            </a:r>
            <a:endParaRPr lang="en-US" sz="14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 природный ресурс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сырьё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дают человеку мясо, рыбу, молоко, яйца, мёд, шерсть, кожу и шёлк. Эти продукты используются в питании, лёгкой промышленности и быту.
</a:t>
            </a:r>
            <a:endParaRPr lang="en-US" sz="2511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опыляют растения, разносят семена и уничтожают вредителей. Без животных нарушается работа экосистем и снижается урожайность некоторых культур.
</a:t>
            </a:r>
            <a:endParaRPr lang="en-US" sz="2511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животные служат объектами научных исследований и помогают изучать природу, поведение организмов и способы сохранения биоразнообразия.
</a:t>
            </a:r>
            <a:endParaRPr lang="en-US" sz="251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и редкие животные привлекают людей в заповедники и национальные парки. Наблюдение за ними развивает интерес к природе и её охране.
</a:t>
            </a:r>
            <a:endParaRPr lang="en-US" sz="251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469220"/>
            <a:ext cx="10121400" cy="51946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ресурсов и их использование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каждый ресурс живой природы связан с конкретным источником и даёт человеку практическую пользу.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становятся ресурсом тогда, когда их продукция используется в хозяйстве и повседневной жизни.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учебной темы «Ресурсы растительного и животного мира»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живого ресурса к готовому продукту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природный ресурс проходит путь от добычи до использования человеком.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использовать живые ресурсы быстрее их естественного восстановления, запасы сокращаются, а отдельные виды могут оказаться под угрозой исчезновения.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лет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требуются лесу для восстановления после вырубки.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учебной темы; обобщение по скорости восстановления лесов и популяций животных.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факторы действуют одновременно: одни уничтожают места обитания, другие ухудшают условия жизни растений и животных, а третьи мешают их восстановлению.
</a:t>
            </a:r>
            <a:pPr algn="l" indent="0" marL="0">
              <a:lnSpc>
                <a:spcPct val="150041"/>
              </a:lnSpc>
              <a:buNone/>
            </a:pPr>
            <a:r>
              <a:rPr lang="en-US" sz="2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ресурсы сокращаются там, где хозяйственная деятельность человека сочетается с загрязнением и разрушением природных территорий.
</a:t>
            </a:r>
            <a:endParaRPr lang="en-US" sz="218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сокращения биологических ресурсов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темы; значения условные, для сравнения причин.
</a:t>
            </a:r>
            <a:endParaRPr lang="en-US" sz="14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башмачок: цветок, который нельзя срывать
</a:t>
            </a:r>
            <a:pPr algn="l" indent="0" marL="0">
              <a:lnSpc>
                <a:spcPct val="9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лесной цветок легко узнать по необычной форме лепестков, похожей на маленькую туфельку. Он растёт медленно и очень чувствителен к изменению условий, поэтому нуждается в защите. На фоне страницы Красной книги такой вид сразу показывает, почему охрана редких растений так важна.
</a:t>
            </a:r>
            <a:endParaRPr lang="en-US" sz="2346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Женьшень: ценное растение дальневосточных лесов
</a:t>
            </a:r>
            <a:pPr algn="l" indent="0" marL="0">
              <a:lnSpc>
                <a:spcPct val="90000"/>
              </a:lnSpc>
              <a:buNone/>
            </a:pPr>
            <a:r>
              <a:rPr lang="en-US" sz="2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Женьшень известен как лекарственное растение, но в природе он встречается нечасто. Из-за сбора и разрушения мест обитания его численность сокращалась, поэтому вид нуждается в охране. Его изображение рядом со знаком природоохранной зоны подчёркивает связь природы и заботы человека.
</a:t>
            </a:r>
            <a:endParaRPr lang="en-US" sz="2323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и снежный барс: символы охраны животных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хищники особенно уязвимы, потому что им нужны большие территории и много добычи. Амурский тигр и снежный барс стали известными примерами редких животных, которым помогают заповедники и запрет браконьерства. Их образ хорошо смотрится рядом с символами защиты природы.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охраняемые виды
</a:t>
            </a:r>
            <a:endParaRPr lang="en-US" sz="5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6564115"/>
            <a:ext cx="632400" cy="505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86773" y="8598503"/>
            <a:ext cx="632400" cy="505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роли растений в природе и жизни человека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пищи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Зерновые, овощи, фрукты и бобовые обеспечивают человека основными продуктами питания. Без растений не существовало бы привычного сельского хозяйства и устойчивых пищевых цепей.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 воздух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процессе фотосинтеза растения выделяют кислород и поглощают углекислый газ. Поэтому они поддерживают состав воздуха, необходимый для жизни животных и человека.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укрепляют грунт, а растительный покров уменьшает размывание и выдувание почвы. Это помогает сохранять плодородие полей, склонов и берегов рек.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для людей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 кустарники дают тень, удерживают влагу и снижают жару в городах. Зелёные насаждения делают улицы и дворы более удобными для жизни.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 некоторые другие насекомые переносят пыльцу с цветка на цветок. Благодаря этому завязываются плоды и семена, а урожай многих культур становится больше и качественнее.
</a:t>
            </a:r>
            <a:endParaRPr lang="en-US" sz="2529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не дают слишком сильно размножаться отдельным видам и поддерживают природное равновесие. Без такого контроля одни организмы быстро вытеснили бы другие, нарушив устойчивость экосистем.
</a:t>
            </a:r>
            <a:endParaRPr lang="en-US" sz="2295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мелкие звери переносят семена на большие расстояния, помогая растениям заселять новые участки. Это особенно важно для восстановления лесов, лугов и кустарниковых зарослей.
</a:t>
            </a:r>
            <a:endParaRPr lang="en-US" sz="2458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круговороте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рыхлят почву, переносят органические остатки и ускоряют разложение веществ. Так они помогают возвращать питательные элементы в природу и поддерживать её плодородие.
</a:t>
            </a:r>
            <a:endParaRPr lang="en-US" sz="2529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 экосистемах
</a:t>
            </a:r>
            <a:endParaRPr lang="en-US" sz="5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545352"/>
            <a:ext cx="10121400" cy="4807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используются разные ресурсы живой природы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природный ресурс имеет свою пользу и при неосторожном использовании может быстро истощаться.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ценнее ресурс, тем важнее использовать его осторожно и с восстановлением. Иначе хозяйственная выгода быстро приводит к потере природных запасов.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«Ресурсы растительного и животного мира»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ресурсы живой природы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природоохранных мер, которые помогают уменьшить угрозу исчезновения видов и истощения ресурсов.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России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заповедник: территория дикой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Камчатке Кроноцкий заповедник сохраняет вулканы, леса и богатый животный мир в почти неизменном виде. Здесь природа развивается без хозяйственного вмешательства, поэтому особенно хорошо заметно, как выглядят нетронутые природные комплексы. Это удачный образ для изображения охраняемой территории.
</a:t>
            </a:r>
            <a:endParaRPr lang="en-US" sz="1556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Приокско-Террасный заповедник: защита редких животных
</a:t>
            </a:r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Недалеко от Москвы расположен заповедник, известный охраной лесных экосистем и работой по сохранению редких видов. Его символом стал зубр, поэтому на иллюстрации можно показать животное на фоне леса и природоохранного знака. Такой сюжет подчёркивает связь науки и охраны природы.
</a:t>
            </a:r>
            <a:endParaRPr lang="en-US" sz="1556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Алтайский заповедник и национальные парки
</a:t>
            </a:r>
            <a:pPr algn="l" indent="0" marL="0">
              <a:lnSpc>
                <a:spcPct val="90000"/>
              </a:lnSpc>
              <a:buNone/>
            </a:pPr>
            <a:r>
              <a:rPr lang="en-US" sz="1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и лесах Алтая охраняются чистые озёра, высокие хребты и редкие виды растений и животных. Национальные парки, в отличие от заповедников, допускают организованный туризм, но сохраняют строгие правила поведения. Изображение природного ландшафта хорошо передаёт эту идею.
</a:t>
            </a:r>
            <a:endParaRPr lang="en-US" sz="15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действия доступны школьнику и взрослому: они не требуют больших затрат, но заметно уменьшают нагрузку на природу.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эффективен ежедневный привычный выбор: он снижает расход ресурсов и помогает сохранить живую природу без крупных потерь.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может беречь биоресурсы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практических мер охраны биоресурсов по теме урока
</a:t>
            </a:r>
            <a:endParaRPr lang="en-US" sz="14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появляются разумные способы использования ресурсов
</a:t>
            </a:r>
            <a:endParaRPr lang="en-US" sz="3594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рубок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 помогает вернуть вырубленные участки: высаживают молодые деревья, ухаживают за ними и постепенно восстанавливают лесные сообщества.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устойчивом пользовании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пчёл и другие бережные способы хозяйствования дают продукцию и одновременно сохраняют природные сообщества, если соблюдать правила охраны и восстановления.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хозяйстве и питомниках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рыб в специальных хозяйствах снижает давление на природные водоёмы, а выращивание лекарственных растений позволяет получать сырьё без сильного ущерба природе.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зависит от каждого человека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бумаги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меньше расходовать бумагу и сдавать её на переработку, снижается потребность в древесине. Это помогает беречь леса и уменьшает количество отходов.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поведение на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ломать ветки, рвать редкие растения или тревожить животных. Даже короткая прогулка может причинить вред, если вести себя неосторожно.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браконьерской продукции
</a:t>
            </a:r>
            <a:pPr algn="l" indent="0" marL="0">
              <a:lnSpc>
                <a:spcPct val="100000"/>
              </a:lnSpc>
              <a:buNone/>
            </a:pPr>
            <a:r>
              <a:rPr lang="en-US" sz="2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изделий из редких животных поддерживает незаконную добычу. Осознанный выбор помогает уменьшить спрос и защитить виды, которым и так угрожает исчезновение.
</a:t>
            </a:r>
            <a:endParaRPr lang="en-US" sz="2473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полезных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24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Посадки деревьев, уборка территорий и уход за школьным участком помогают природе практически. Такие действия воспитывают ответственность и делают среду вокруг чище и безопаснее.
</a:t>
            </a:r>
            <a:endParaRPr lang="en-US" sz="24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Сохраним живую природу — сохраним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 дают человеку пищу, сырьё и устойчивую среду жизни. Если беречь их сегодня, леса, водоёмы и редкие виды сохранятся для будущих поколений.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2026-06-02T19:24:36Z</dcterms:created>
  <dcterms:modified xsi:type="dcterms:W3CDTF">2026-06-02T19:24:36Z</dcterms:modified>
</cp:coreProperties>
</file>