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здоровье человека: главные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жизнь и помогает формировать здоровые привычки с детства.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 устройство и функции организма человека, влияя на его здоровье. Знания в этой области помогают понять основы правильного питания, гигиены и профилактики заболеваний с юных лет.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биология в нашей повседневной жизни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человека: основные системы и их функции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поступление кислорода в тело и выведение углекислого газа, поддерживая жизненные процессы в каждой клетке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переносит кислород и питательные вещества ко всем органам, обеспечивая нормальное их функционирование и поддержание здоровья.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отвечает за переработку пищи, расщепление полезных веществ и их всасывание для роста и энергии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иммунная системы координируют работу органов, контролируют реакцию на внешние угрозы и защищают от инфекций.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6275" y="1400650"/>
            <a:ext cx="155513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2344" y="1400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04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04550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— залог здоровья и развития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для роста тканей и восстановления клеток. Основные источники — мясо, рыба, яйца и молочные продукты.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энергию и участвуют в обмене веществ. Содержатся в растительных маслах, орехах и рыбе.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энергии для организма. Включают крупы, хлеб, фрукты и овощи.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иммунитет и развитие. Содержатся в свежих овощах и фруктах.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за работу органов и поддержание баланса воды. Источники — овощи, мясо и морепродукты.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 внутри нас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обмене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доставлять полезные вещества в клетки и удалять отходы. Без неё затрудняется нормальная работа органов и тканей, что может привести к ухудшению здоровья.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тела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поддержании постоянной температуры тела через потоотделение. Это защищает организм от перегрева и способствует восстановлению после физических нагрузок.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обезвоживания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вызывает жажду, снижает концентрацию внимания и может привести к головным болям и усталости. Поддержание водного баланса важно для активной жизни.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34492"/>
            <a:ext cx="4152000" cy="2149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важнейшие витамины, их роль и продукты, где они находятся. Обращено внимание на признаки недостатка витаминов в организме.
</a:t>
            </a:r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питание обеспечивает организм необходимыми витаминами и предотвращает болезни.
</a:t>
            </a:r>
            <a:endParaRPr lang="en-US" sz="1132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витамины, их функции и источники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 снижают уровень стресса, улучшают сон и повышают концентрацию, что важно для успешной учёбы и развития.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способствуют укреплению мышц и улучшению работы сердца и лёгких, что повышает общую выносливость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активность помогает поддерживать нормальный вес, улучшает обмен веществ и способствует лучшему настроению и психическому здоровью.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здоровье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Гигиена: основы ежедневной заботы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соблюдения правил гигиены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соблюдать гигиену после прогулок и перед едой. Это снижает риск заражения болезнями, такими как грипп и кишечные инфекции.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рук, чистка зубов и поддержание чистоты тела помогают предотвратить инфекции и сохранить здоровье. Опрятный внешний вид поддерживает уверенность и комфорт.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продолжительность сна для детей 11–13 лет составляет от 9 до 11 часов в сутки. Достаточный сон укрепляет иммунитет и улучшает память, помогая успешно учиться.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 часов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спать учащимся пятых классов для оптимального роста и восстановления организма.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Российского общества сомнологов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заражения инфекцией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попадания и борьбы с возбудителем в организме 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— естественная защита тела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состоит из клеток, таких как лейкоциты, лимфоузлы и антитела, которые распознают и уничтожают вредные микроорганизмы, защищая организм от болезней.
</a:t>
            </a:r>
            <a:endParaRPr lang="en-US" sz="1159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иммунитет присутствует с рождения и обеспечивает быструю защиту от вредных воздействий посредством естественных барьеров и реакций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Приобретенный иммунитет формируется после контакта с болезнью или через вакцинацию, давая организму способность быстро и эффективно бороться с повторным заражением.
</a:t>
            </a:r>
            <a:endParaRPr lang="en-US" sz="1163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стимулируют выработку антител без болезни, создавая долгосрочную защиту и снижая риск распространения опасных инфекций среди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негативно влияет на лёгкие, снижая способность дышать, а алкоголь повреждает печень и мозг, что особенно опасно для развивающегося организма подростка.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наркотиков вызывает привыкание и разрушает организм, ухудшая память и иммунитет, что увеличивает вероятность серьёзных заболеваний и зависимостей в подростковом возрасте.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здоровье подростков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снабжает организм нужными веществами для поддержания здоровья и укрепления иммунитета, что снижает риск инфекций и заболеваний.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усиливает защитные силы организма и улучшает общее состояние здоровья, помогая бороться с различными болезнями.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гигиены и своевременная вакцинация защищают от многих инфекционных заболеваний и предупреждают развитие осложнений при их возникновении.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болезней: ежедневные правила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Роспотребнадзора и образовательных учреждений, 2023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Заболеваемость особенно возрастает в осенне-зимний период, что связано с понижением температуры и повышенной активностью вирусов.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ОРВИ остаётся самой распространённой болезнью среди школьников, что требует особого внимания к профилактике и укреплению иммунитета.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заболеваемости среди 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здоровье школьника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нагрузки, экзамены и конфликты могут вызывать у школьников стресс, отрицательно влияя на их эмоциональное и физическое состояние.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симптомы стресса включают головные боли, нарушения сна и снижение концентрации внимания, что мешает успешному обучению.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усталость снижает мотивацию и может привести к социальной изоляции, ухудшая качество жизни ребёнка.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отдых, занятия спортом и поддержка близких помогают эффективно справляться со стрессовыми ситуациями в школе и доме.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и вода повышают риск развития респираторных и аллергических заболеваний у детей, уменьшая их сопротивляемость болезням. Особенно уязвимы малыши и подростки.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чистая среда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растущие в экологически чистых районах, реже болеют, лучше развиваются и имеют более крепкий иммунитет, что положительно сказывается на их общем здоровье.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экологии на здоровье детей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Всемирной организации здравоохранения,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люди с правильным питанием увеличивают продолжительность жизни на 7–10 лет по сравнению с теми, кто ведёт малоподвижный образ жизни и имеет вредные привычки.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здорового образа жизни значительно повышает шансы прожить долгую и качественную жизнь с меньшим риском заболеваний.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продолжительность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плановые осмотры у врачей помогают вовремя обнаружить заболевания, что позволяет начать лечение на ранних стадиях и повысить шансы на выздоровление.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самочувствия помогает замечать изменения в здоровье и вовремя реагировать на возможные болезни или дискомфортные ощущения.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своему организму через самонаблюдение формирует привычку заботиться о здоровье и следовать рекомендациям специалистов.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медицинских осмотров и самонаблюдения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создать базу для здорового будущего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Формируйте привычку сбалансированного питания, включающего разнообразные продукты, чтобы обеспечить организм всеми необходимыми веществами для роста и развития.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сердце, мышцы и иммунитет, способствуя общей выносливости и улучшению самочувствия.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Обеспечивайте достаточный и качественный сон, который восстанавливает силы, поддерживает умственные способности и способствует нормальному развитию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 и забота о психическом здоровье создают прочный фундамент для долгой и счастливой жизни с минимальным риском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как фундамент здорового образа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биологических основ помогает подросткам самостоятельно принимать правильные решения, формируя здоровые привычки и закладывая основы крепкого здоровья на всю жизнь.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2026-05-08T11:17:48Z</dcterms:created>
  <dcterms:modified xsi:type="dcterms:W3CDTF">2026-05-08T11:17:48Z</dcterms:modified>
</cp:coreProperties>
</file>