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Рубцов: поэт тихой родины и северной природы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умел говорить о родном крае так просто и музыкально.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исторический и жизненный контекст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родился 3 января 1936 года в селе Емецк Архангельской области. Военное и послевоенное детство, ранняя потеря родителей, жизнь в детском доме и служба на Северном флоте повлияли на его стихи. В них особенно слышны одиночество, дорога, дом и душевное тепло.
</a:t>
            </a:r>
            <a:endParaRPr lang="en-US" sz="913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сиротство и первые испытания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рано остался без родителей и воспитывался в детском доме. Военные годы, разлука с близкими и отсутствие устойчивого дома стали его личным испытанием и глубоко отразились в лирике.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возвращается память о детстве: появляется чувство утраты, но вместе с ним — поиск внутренней опоры. Поэт будто отвечает на боль мечтой о спокойной и доброй жизни, где можно согреться.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шестого класса важно увидеть связь биографии и тем его стихов. Почему так часто звучат дом, родная земля и тоска? Потому что для Рубцова это не просто слова, а пережитая потребность.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Вологодчина и северный пейзаж в поэзии Рубцова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снег и вечернее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Рубцова северный пейзаж кажется тихим и ясным: поле укрывает снег, а над ним постепенно темнеет вечернее небо. Каждая деталь помогает почувствовать спокойное дыхание Севера и задуматься о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дорога как путь души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 воды и извилистая дорога появляются у Рубцова не случайно. Река приносит ощущение времени и памяти, а дорога ведёт к мыслям о доме и возвращении. Так природа становится частью внутреннего пути.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звезда и образ тёплого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изба у Рубцова — это не фон, а место душевного тепла. На контрасте с холодным воздухом особенно ярко звучит звезда и огонёк, которые поддерживают надежду. Сцена кажется простой, но чувство — глубокое.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646177"/>
            <a:ext cx="5037600" cy="22446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Николая Рубцова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повороты судьбы поэта и то, как они связаны с его жизненным и творческим путём.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была недолгой, но успела дать цельный и узнаваемый поэтический мир, связанный с северной родиной, домом и памятью.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биографическим данным в рамках школьного изучения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поэзии и первые книги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Рубцов начал писать ещё в молодости, но известность пришла не сразу. Ему нужно было время, чтобы найти свой спокойный, «тихий» голос в литературе.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Северном флоте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на Северном флоте Рубцов лучше почувствовал цену дороги и разлуки. Эти впечатления со временем превратились в темы одиночества и тоски по дому.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он учился в Литературном институте в Москве и постепенно входил в литературную среду. Так его личные переживания получили форму точных, ясных стихов.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«Лирика» (1965)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«Лирика» вышла в 1965 году. Затем появились другие сборники, а имя поэта стало связываться с личной поэзией о родине и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Рубцова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мотив — родная земля и память, а природные картины помогают выразить внутренние чувства. Остальные темы «собирают» настроения в единый лирический мир.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Рубцова природа и дорога не отделены от человека: они поддерживают разговор о доме, утрате и надежде.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тематическому описанию из учебного курса (без указания точных процентов).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стихах поэта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Рубцова родина — не абстрактное слово, а конкретные вещи: деревня, дом, тропинка, речка, храм, поле. Он как будто «приближает» родной край до ощущений человека.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«Тихая моя родина» и «Русь, Россия, родина моя» родная земля связана с детскими воспоминаниями и простотой жизни. Так рождается духовная сила — способность выдерживать трудности.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лирического героя родина становится местом, где можно чувствовать себя нужным и не одиноким. Поэтому картины Севера звучат как поддержка и приглашение к миру.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вечер: спокойствие и разговор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Рубцова связан с ощущением тишины и внутреннего равновесия. Человек будто замедляет шаг и прислушивается к жизни. Природа помогает не спорить с миром, а понять его.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тревога: природа подсказывает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стихах появляется метель, вместе с ней приходит тревога. Движение снега и резкие перемены в погоде становятся «зеркалом» переживаний. Так читатель замечает: чувства меняются так же быстро, как погода.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и зимняя тишина: надежда и 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в лирике Рубцова часто звучит как знак надежды, а зимняя тишина — как повод задуматься о жизни. Поэт соединяет эти образы с дорогой и сумеречной рекой, создавая цельное настроение.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 человека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простота стихов Рубцова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Рубцова написаны ясными словами и нередко звучат почти как песня. Плавный ритм, мягкая интонация и повторы помогают легко следить за мыслью и настроением.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важна для школьников: стихотворение не требует сложных объяснений, но при этом остаётся глубоким. За спокойными фразами слышны память о прошлом и чувство печали.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также есть надежда и любовь к родной земле. Именно тихая, задумчивая манера речи делает переживания особенно убедительными и «своими» для разных поколений читателей.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поэтики Николая Рубцова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Рубцова часты повторы и мягкие переходы: это создаёт ощущение спокойного звучания. Природные символы работают как «язык переживания», а не как украшение.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«тихий» эффект возникает из сочетания природных образов, песенной интонации и простых слов. Меньшую роль играют резкие контрасты и сложные метафоры.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 мотивам стихотворных текстов Рубцова (условная шкала баллов).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и их смысл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«Звезда полей» раскрывает свет как знак надежды. В стихотворении важна не громкая радость, а тихая красота: человек бережёт в себе веру и ощущает её в простых картинах.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«Тихая моя родина» передаёт любовь к родному краю через память. Родина здесь не абстрактна: она связана с личными воспоминаниями и внутренним чувством тепла.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горнице» обращает внимание на домашний уют. Тёплое пространство становится символом защиты и спокойствия, а лирический герой будто учится возвращаться к добрым, устойчивым ощущениям.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«Русский огонёк» говорит о человеческом участии. Тема добра раскрывается через образ света в быту: он напоминает, что забота и внимание согревают сильнее, чем случайная помощь.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настроение в стихах Рубцова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«маршрут» лирического движения в стихотворениях поэта (от образа к итогу).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погиб в Вологде 19 января 1971 года. Ему было 35 лет, и короткая биография сделала внимание к его творчеству особенно пристальным.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М. Рубцове (дата смерти).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января 1971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оборвалась жизнь поэта, но его тексты продолжают жить в чтении и памяти людей.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610" y="1157375"/>
            <a:ext cx="664078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и другие русские поэты-лирики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родственные лирические темы у разных поэтов выражаются по-разному. Таблица показывает общность интереса к природе и дому и различие интонации.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— обращение к природе, дому и внутренним переживаниям. Различия проявляются в интонации: у Рубцова она мягкая, «домашняя», а вывод чаще звучит спокойно и лично.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по школьным справочным материалам о русской поэзии (обобщение).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Николае Рубцове сегодня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места и городская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Николая Рубцова связывают с Вологдой, Тотьмой и другими северными местами, где его биография и творчество особенно заметны. В его честь создают городскую культурную традицию, чтобы сохранить живую связь с поэтом.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чтения и музейные экспозиции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поддерживают литературные чтения, музейные экспозиции и оформление тематических материалов в библиотеках. Это помогает школьникам увидеть, как стихи связаны с конкретными адресами, предметами и людьми вокруг.
</a:t>
            </a:r>
            <a:endParaRPr lang="en-US" sz="8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и творчества поэта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поэта соединяет северное детство, практический опыт службы и возвращение к «родным координатам». Эти точки помогают понять, почему темы дома и природы звучат так настойчиво.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 смысловое усиление: Вологодчина и Вологда связаны с главной опорой лирики. Москва и Северный флот поддерживают путь к литературе и зрелой интонации.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биографических сведений: места рождения, учёбы, службы и смерти (без привязки к количественным метрикам).
</a:t>
            </a:r>
            <a:endParaRPr lang="en-US" sz="6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Рубцова важны для школьников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чувство «своего»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легко узнать желание вернуться к тёплому месту. Через образы избы, тропинки и домашнего уюта поэт говорит о том, что поддерживает человека в трудные минуты.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«понимает»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у Рубцова передают настроение: тишину, ожидание, размышление. Это учит видеть связь между событиями внутри человека и внешним миром.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внутренняя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показывает, что память может быть не только болью, но и источником спокойствия. Он помогает понять: прошлое влияет на нас, но его можно бережно осмыслить словами.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участие без пафоса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говорить о доброте тихо и ясно. Для школьников это важный пример: сильные чувства можно выражать спокойно, уважая других и замечая нуждающихся рядом.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Рубцова узнаваемым поэтом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узнаваемых мотивов: от внешнего мира к внутреннему дому.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поэзии Николая Рубцова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создал цельный поэтический мир, где в центре — родина, природа, память, дом и человеческая душа. Его ценят за простоту, музыкальность и искренность: чувства звучат тихо и точно.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2026-05-15T04:39:02Z</dcterms:created>
  <dcterms:modified xsi:type="dcterms:W3CDTF">2026-05-15T04:39:02Z</dcterms:modified>
</cp:coreProperties>
</file>