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Август и рождение Римской империи: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первого императора и начало новой эпохи в Риме.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перемен: кризис и войны в Риме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республики ознаменовался борьбой за власть, гражданскими войнами и упадком институтов. После убийства Цезаря напряжённость достигла пика, и роль Октавиана стала решающей.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появился на свет в знатном римском семействе Октавиев в 63 году до н. э. Его семья обладала уважением и историей в Риме.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знатной семье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Будучи внучатым племянником Цезаря, он был усыновлён им, получив право наследования и влияние среди римской элиты.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Юлием Цезарем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Октавиана, Атия, заботилась о его воспитании, а отец Гай Октавий дал основы для будущей политической карьеры.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происхождение будущего императора
</a:t>
            </a:r>
            <a:endParaRPr lang="en-US" sz="22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43 году до н. э. Октавиан объединился с Марком Антонием и Лепидом в Второй триумвират, чтобы бороться с убийцами Цезаря и укрепить власть.
</a:t>
            </a:r>
            <a:endParaRPr lang="en-US" sz="93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союза после убийства Цезаря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разделили на пять лет, за которыми стояла абсолютная сила для решения государственных вопросов, что снизило влияние сената.
</a:t>
            </a:r>
            <a:endParaRPr lang="en-US" sz="964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влияния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Совместными усилиями триумвиры подавили оппозицию, обеспечив контроль над Римом и переход к новой политической системе.
</a:t>
            </a:r>
            <a:endParaRPr lang="en-US" sz="964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врагами республики
</a:t>
            </a:r>
            <a:endParaRPr lang="en-US" sz="1088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триумвират: союз ради победы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г. до н. э. – Сражение при Филиппах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Триумвиры одержали победу, уничтожив главных заговорщиков — Брута и Кассия.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Октавианом и Антонием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союза триумвиров, соперничество за власть привело к напряжённости и подготовке к новой войне.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г. до н. э. – Битва при Акции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Октавиана разбил силы Марка Антония и Клеопатры, решив судьбу Рима.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Акции – закрепление власти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становится единоличным лидером, создавая основу для империи.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Решающие битвы: путь к власти над Римом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27 года до н. э. Октавиан получил высший титул и фактически стал первым императором, открыв новую историческую страницу.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г. до н. э.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началась эпоха Римской империи с принятием титула Августа.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по Риму, Тацит, Светоний
</a:t>
            </a:r>
            <a:endParaRPr lang="en-US" sz="3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реформы: безопасность, финансы, традиции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 провинциях централизована, что повысило эффективность управления и снизило риски мятежей.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Укреплены традиционные семейные ценности законами, влияющими на нравы и общественный порядок.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Обновлена система налогов, снижены злоупотребления, усилен контроль за финансовыми потоками.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была реформирована до профессиональной структуры с дисциплиной и регулярным жалованьем.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Pax Romana: Рим до и после Августа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прихода Августа внутригосударственные конфликты резко снизились, что позволило развиваться экономике.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войн способствовало стабильности и процветанию Рима в эпоху Pax Romana.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хроники, исследования по периоду империи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43155"/>
            <a:ext cx="4332300" cy="2223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различий: республика и империя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Римской республики и Империи во времена Августа.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обеспечила централизованное управление и усиление инфраструктуры.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римской истории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уменьшил армию с 500 000 до 300 000, повысив качество и боеспособность войск.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армии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отряд для охраны императора был сформирован, что усилило личную безопасность правителя.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преторианской гвардии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Выдача земель и денежные премии после службы стимулировали верность и дисциплину среди легионеров.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Материальное поощрение солдат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реформы: от легионеров к профессиональной армии
</a:t>
            </a:r>
            <a:endParaRPr lang="en-US" sz="22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 Августа стал символом могущества императора и места для важных политических и общественных событий. Его архитектура сочетала величие и функциональность, подчеркивая новую эру в истории Рима.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 Августа: центр новой власти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по инициативе Августа, Пантеон являлся религиозным и культурным центром города. Купол храма — инженерное чудо, вдохновляющее поколения зодчих своей гармонией и масштабом.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Пантеон — храм всех богов
</a:t>
            </a:r>
            <a:endParaRPr lang="en-US" sz="128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Мавзолей служил усыпальницей первого императора и его семьи. Этот грандиозный монумент символизировал неизменность власти и уважение потомков к основателю Римской империи.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Мавзолей Августа — памятник бессмертию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Преображение Рима и великие постройки Августа
</a:t>
            </a:r>
            <a:endParaRPr lang="en-US" sz="23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реформы и культ Августа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восстановил забытые религиозные праздники, укрепляя связь общества с древними традициями и поддерживая стабильность в государстве.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им культ личности поощрял почитание императора, восстанавливая веру через жертвоприношения и общественные торжества в его честь.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себя 'pontifex maximus' возвратило религии важную роль в управлении, укрепляя авторитет и духовное единство римлян.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187" y="184568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почитания императора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Августовы игры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праздники в честь Августа проходили с пышными торжествами, объединяя народ в чествовании императора и укреплении патриотизма.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Алтари и статуи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провинциях возводились алтари и статуи, символизирующие уважение и преданность императору как защитнику и основателю мира.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«Отец отечества»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Октавиана почитали как отца нации, что отражало его роль в становлении и сохранении порядка и процветания во всей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при Августе: монеты, налоги и богатство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Введена стабильная золотая монета ауреус и серебряный денарий — основа прочной денежной системы в империи.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 контроль за налогами, введена система их сбора через декаду и цензоров для повышения эффективности и снижения злоупотреблений.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торговли и сельского хозяйства обеспечила рост богатства и позволила обеспечить стабильное снабжение городов продуктами.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Приняты меры по борьбе с инфляцией и установлению рыночных цен, что способствовало укреплению экономической стабильности и доверия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управление и провинции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делились на сенатские и императорские, где последние подлежали прямому контролю Августа для усиления власти центра.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 важные провинции получили постоянный гарнизон, что обеспечивало безопасность границ и предупреждало восстания.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префектов и прокураторов императором повысило дисциплину и эффективность управления в отдалённых районах империи.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Юлиев-Клавдиев и преемственность власти
</a:t>
            </a:r>
            <a:endParaRPr lang="en-US" sz="2476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заранее назначил Тиберия своим наследником, что позволило сохранить династическую линию и обеспечить плавный переход власти.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усыновления вместо прямого наследования стал образцом для будущих императоров, поддерживая стабильность и легитимность власти.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 создал поэму, прославляющую историю и судьбу Рима, укрепляя национальный дух и легитимизируя правление Августа через культ предков.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 и «Энеида» — эпическая основа империи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Овидия стало сборником мифов, вдохновляя художников и литераторов и развивая римскую культуру с новыми сюжетами и символами.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Овидий и «Метаморфозы» — отражение мифологии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Меценат поддерживал талантливых поэтов и художников, создавая атмосферу творческого расцвета, которая формировала культурный облик римской эпохи.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Меценат — покровитель искусства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культуры и искусства при Августе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Августа ознаменовала начало «Pax Romana» — двухсотлетнего мира, благотворно влияющего на политику, экономику и культуру Европы и Средиземноморья.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лет
</a:t>
            </a:r>
            <a:pPr algn="ctr" indent="0" marL="0">
              <a:lnSpc>
                <a:spcPct val="120004"/>
              </a:lnSpc>
              <a:buNone/>
            </a:pPr>
            <a:r>
              <a:rPr lang="en-US" sz="1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продолжался период стабильности и процветания, заложенный реформами Августа, что сделало Рим влиятельным центром древнего мира.
</a:t>
            </a:r>
            <a:pPr algn="ctr" indent="0" marL="0">
              <a:lnSpc>
                <a:spcPct val="120004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05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хроники, данные археологических исследований
</a:t>
            </a:r>
            <a:endParaRPr lang="en-US" sz="30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Август часто изображается в исторических романах и фильмах как мудрый и сильный правитель, оставивший глубокий след в мировой культуре.
</a:t>
            </a:r>
            <a:endParaRPr lang="en-US" sz="887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Августа в литературе и кино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Италии, Франции и Турции сохранились многочисленные памятники и надписи, посвящённые Августу, свидетельствующие о его значимости и уважении потомков.
</a:t>
            </a:r>
            <a:endParaRPr lang="en-US" sz="880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эпитафии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историки признают Августа одним из величайших руководителей, чья политика и реформы стали примером управления и стабильности.
</a:t>
            </a:r>
            <a:endParaRPr lang="en-US" sz="906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современную историческую науку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Август: память в истории и культуре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эпохи Октавиана Августа для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Августа положило начало новой эре развития Рима — стабильности, мощи и культурного расцвета, оказав влиянием на законы, политику и искусство будущих поколений.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2026-05-10T13:11:03Z</dcterms:created>
  <dcterms:modified xsi:type="dcterms:W3CDTF">2026-05-10T13:11:03Z</dcterms:modified>
</cp:coreProperties>
</file>