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90800" y="1673251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Вооружённых Сил Российской Федерации
</a:t>
            </a:r>
            <a:endParaRPr lang="en-US" sz="2516" dirty="0"/>
          </a:p>
        </p:txBody>
      </p:sp>
      <p:sp>
        <p:nvSpPr>
          <p:cNvPr id="6" name="Text 1"/>
          <p:cNvSpPr txBox="1"/>
          <p:nvPr/>
        </p:nvSpPr>
        <p:spPr>
          <a:xfrm>
            <a:off x="1990800" y="26804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как армия защищает страну, общество и государство.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20925" y="4686500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Силы и национальная безопасность
</a:t>
            </a:r>
            <a:endParaRPr lang="en-US" sz="247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безопасность строится на согласованной работе армии, правоохранительных органов, дипломатии, экономики и гражданской обороны. Вооружённые Силы действуют по законам и уставам, обеспечивая защиту государства при достаточности сил и средств.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боевая готовность войск позволяет сохранять устойчивость государственного управления и снижать риски для населения в условиях угрозы нападения.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охватывает безопасность воздушного, морского и сухопутного пространства, а также защиту важных объектов, от которых зависит работа управления, транспорта и экономики.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прежде всего означает защиту страны от внешнего нападения, охрану границ и прикрытие стратегически важных направлений, где сосредоточены ключевые ресурсы и коммуникации.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государства как базовая задача
</a:t>
            </a:r>
            <a:endParaRPr lang="en-US" sz="27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Сдерживание потенциальной агрессии
</a:t>
            </a:r>
            <a:endParaRPr lang="en-US" sz="2641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решительным действиям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Сдерживание опирается на способность Вооружённых Сил быстро и организованно ответить на угрозу. Для этого нужны подготовленные кадры, учения, связь и современное вооружение.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сдерживание влияет на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боеспособность войск, тем меньше вероятность нападения. Потенциальный противник учитывает риск потерь, поэтому наличие сильной армии само по себе укрепляет мир.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материалам учебной темы «Основные задачи Вооружённых Сил Российской Федерации».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Вооружённых Сил по значимости
</a:t>
            </a:r>
            <a:endParaRPr lang="en-US" sz="2026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ключевые задачи связаны не только с войной, но и с постоянной готовностью к защите государства.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и сдерживание занимают основное место, а остальные функции поддерживают общую устойчивость системы безопасности.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нападении войска переходят к оборонительным и ответным действиям, стараясь остановить противника и не допустить продвижения к важным районам и объектам.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успешных действий необходимы разведка, надёжная связь и чёткое управление, чтобы решения принимались быстро и на основе точной обстановки.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имеет взаимодействие между родами войск. Согласованность позволяет одновременно защищать разные направления и усиливать те участки, где угроза выше.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Резервы и материально-техническое обеспечение делают возможным продолжение борьбы в течение длительного времени, даже если обстановка остаётся напряжённой.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вооружённого нападения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действий при возникновении угрозы
</a:t>
            </a:r>
            <a:endParaRPr lang="en-US" sz="2406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общий порядок реагирования на угрозу и перехода к действиям.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975" y="1490720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221030"/>
            <a:ext cx="792600" cy="6340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воздушно-космической обороны
</a:t>
            </a:r>
            <a:endParaRPr lang="en-US" sz="2056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Радиолокационное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обнаружения непрерывно контролируют воздушную обстановку, чтобы вовремя заметить цель, определить её параметры и передать данные для дальнейших действий.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Сопровождение и перехват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обнаружения цели силы ПВО могут сопровождать её и при необходимости перехватывать, не допуская поражения охраняемых районов и объектов.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важных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Воздушно-космическая оборона прикрывает города, командные пункты, промышленные центры и транспортные узлы, снижая уязвимость страны перед внезапным ударом.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создаёт условия, при которых уменьшается риск для граждан, а государство сохраняет устойчивость управления даже при высокой угрозе с воздуха.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безопасность и защита морских рубежей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Военно-Морской Флот охраняет морские границы, базы, порты и районы патрулирования, обеспечивая контроль акваторий и защиту прибрежных территорий от угроз с моря.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морская безопасность поддерживает торговлю, транспортные связи и оборону страны, а также помогает сохранять устойчивость на направлениях, связанных с морскими коммуникациями.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548019"/>
            <a:ext cx="4646100" cy="22205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вид войск отвечает за свою сферу, но действует в общей системе обороны.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«Основные задачи Вооружённых Сил Российской Федерации»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по видам Вооружённых Сил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функций между видами войск повышает устойчивость обороны и позволяет действовать на разных направлениях одновременно.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Миротворческие и международные задачи
</a:t>
            </a:r>
            <a:endParaRPr lang="en-US" sz="2620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Развёртывание и патрулирование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Подразделения прибывают в район конфликта, контролируют режим прекращения огня, сопровождают гуманитарные маршруты и обеспечивают безопасность гражданского населения.
</a:t>
            </a:r>
            <a:endParaRPr lang="en-US" sz="1061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стабильности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нормализации обстановки силы помогают удерживать достигнутые договорённости, координируют действия с участниками миссии и передают ответственность местным структурам.
</a:t>
            </a:r>
            <a:endParaRPr lang="en-US" sz="870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российских военнослужащих начинается после оформления правовых оснований: международного соглашения, решения уполномоченных государственных органов и определения мандата миссии.
</a:t>
            </a:r>
            <a:endParaRPr lang="en-US" sz="11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Силы могут привлекаться к блокированию опасных районов и охране стратегически важных объектов, чтобы не допустить расширения угрозы и обеспечить безопасность населения.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совместных действиях с МВД и ФСБ особенно важны точность планирования, надёжная связь и строгая координация, поскольку любая ошибка повышает риск для гражданских лиц.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Антитеррористическая работа требует дисциплины, выдержки и быстрого реагирования, так как её цель — нейтрализовать вооружённую угрозу и сохранить внутреннюю стабильность государства.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терроризмом и экстремизмом
</a:t>
            </a:r>
            <a:endParaRPr lang="en-US" sz="27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«Основные задачи Вооружённых Сил»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в мирное и военное время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меняется приоритет функций в зависимости от обстановки и уровня угрозы.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мирное время доминируют готовность и профилактика, а в военное — активная оборона и восстановление контроля.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959" y="1344389"/>
            <a:ext cx="453863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800" y="2251415"/>
            <a:ext cx="518700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491" y="3202226"/>
            <a:ext cx="604800" cy="483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1122" y="4118196"/>
            <a:ext cx="583538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составляющие готовности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личного состава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обученные военнослужащие быстрее принимают решения, точнее выполняют команды и устойчивее действуют в сложной обстановке, где важны дисциплина и взаимопомощь.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Исправность техники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к применению техника и вооружение сокращают время реагирования и позволяют подразделениям выполнять задачу без задержек, связанных с ремонтом или доукомплектованием.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связь обеспечивает передачу приказов, согласование действий и контроль за обстановкой, а значит, делает управление войсками непрерывным и более точным.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Резервы и снабжение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топлива, боеприпасов и средств обеспечения позволяют сохранять боеспособность при длительных действиях и быстро наращивать усилия при изменении обстановки.
</a:t>
            </a:r>
            <a:endParaRPr lang="en-US" sz="132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830050"/>
            <a:ext cx="4646100" cy="16193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делают действия войск согласованными и результативными.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основам военной подготовки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определяющие эффективность выполнения задач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складывается из взаимосвязанных элементов: недостаток любого из них ослабляет общий результат даже при высоком уровне остальных.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рядом с людьми в беде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Наводнение: работа в режиме без 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река выходит из берегов, военные помогают усиливать дамбы, доставляют людей в безопасные районы и подвозят воду, продукты и оборудование. На месте ЧС особенно заметны инженерные машины, лодки и организованные группы спасения.
</a:t>
            </a:r>
            <a:endParaRPr lang="en-US" sz="1494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или авария: помощь там, где счёт идёт на минуты
</a:t>
            </a:r>
            <a:pPr algn="l" indent="0" marL="0">
              <a:lnSpc>
                <a:spcPct val="115000"/>
              </a:lnSpc>
              <a:buNone/>
            </a:pPr>
            <a:r>
              <a:rPr lang="en-US" sz="1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крупных пожарах и техногенных авариях используются транспорт, связь и личный состав, подготовленный к действиям в сложных условиях. Совместно со спасателями военнослужащие помогают эвакуировать людей и локализовать опасную зону.
</a:t>
            </a:r>
            <a:endParaRPr lang="en-US" sz="14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взаимодействие при совместных действиях
</a:t>
            </a:r>
            <a:endParaRPr lang="en-US" sz="1843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обмен информацией, распределение ответственности и координацию сил между ведомствами и органами власти.
</a:t>
            </a:r>
            <a:endParaRPr lang="en-US" sz="8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«Основные задачи Вооружённых Сил»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приоритеты в задачах обороны
</a:t>
            </a:r>
            <a:endParaRPr lang="en-US" sz="227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угрозы требуют не только силы, но и быстроты решения, устойчивой связи и точной координации между различными уровнями управления.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технологии, манёвренность и устойчивость систем управления: именно они усиливают оборону в современных условиях.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применение силы возможно только в пределах закона: воинские уставы, федеральные нормы и международное гуманитарное право определяют полномочия, ограничения и ответственность военнослужащих.
</a:t>
            </a:r>
            <a:endParaRPr lang="en-US" sz="1114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и этические рамки применения силы
</a:t>
            </a:r>
            <a:endParaRPr lang="en-US" sz="2250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 несёт обязанность принимать решения, которые обеспечивают выполнение задачи без произвольного насилия, унижения достоинства людей и нарушения прав гражданского населения.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Законность и дисциплина защищают не только население, но и самих военнослужащих, потому что чёткие правила делают действия предсказуемыми, контролируемыми и морально оправданными.
</a:t>
            </a:r>
            <a:endParaRPr lang="en-US" sz="111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Силы: основа защиты государства
</a:t>
            </a:r>
            <a:endParaRPr lang="en-US" sz="2616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задачи Вооружённых Сил соединяют оборону страны, сдерживание угроз, защиту людей и поддержку стабильности. Их выполнение требует готовности, профессионализма и слаженного взаимодействия всех структур.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2026-05-21T05:53:21Z</dcterms:created>
  <dcterms:modified xsi:type="dcterms:W3CDTF">2026-05-21T05:53:21Z</dcterms:modified>
</cp:coreProperties>
</file>