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6550" y="1572897"/>
            <a:ext cx="4987500" cy="19150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«Правильно было бы назвать его нравственником»: Лев Толстой и его главный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исследует, как совесть определяет судьбу человека.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6489290" y="4478938"/>
            <a:ext cx="218084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русская литература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вошёл в литературу эпохи войн, реформ и крушения старых идеалов. Опыт Кавказа и Севастополя укрепил его интерес к жизни человека перед лицом смерти и нравственного выбора.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Толстого называют нравственником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важнее не внешняя интрига, а то, как поступок проверяется совестью, стыдом и ответственностью перед другими людьми.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последовательно показывает, что ложь, гордыня, насилие и духовная пустота разрушают личность изнутри, даже если внешне всё выглядит благополучно.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писателя интересны не победами, а тем, способны ли они увидеть правду о себе и изменить жизнь по внутреннему закону.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стал памятью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Поляна была для Толстого не просто усадьбой, а пространством корней, семейной памяти и привычного нравственного порядка. Здесь формировалось его чувство связи с родом, землёй и живой человеческой историей. Позднее этот образ стал частью его творческого мира.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одиночество и внутренняя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Рано потеряв родителей, Толстой рос среди дворянской культуры, где сочетались образование, традиции и личная замкнутость. Учёба в Казанском университете не стала для него главным путём: решающими оказались самообразование, наблюдение за людьми и постоянный самоанализ.
</a:t>
            </a:r>
            <a:endParaRPr lang="en-US" sz="993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Поляна и истоки личности Толстого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произведениях Толстого возникает нравственный 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7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Повторяющаяся схема внутреннего движения героя в романах, повести «Смерть Ивана Ильича» и «Исповеди».
</a:t>
            </a:r>
            <a:endParaRPr lang="en-US" sz="222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715" y="1991597"/>
            <a:ext cx="270716" cy="2165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6238" y="1991597"/>
            <a:ext cx="270716" cy="2165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4759" y="1991597"/>
            <a:ext cx="270716" cy="21657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54393" y="1965637"/>
            <a:ext cx="268494" cy="268494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02914" y="1965637"/>
            <a:ext cx="268494" cy="268494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06395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
</a:t>
            </a:r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ценит способность говорить и жить без самообмана. Для него правда начинается с честного взгляда на собственные мотивы и заканчивается ответственностью за последствия выбора.
</a:t>
            </a:r>
            <a:endParaRPr lang="en-US" sz="1063" dirty="0"/>
          </a:p>
        </p:txBody>
      </p:sp>
      <p:sp>
        <p:nvSpPr>
          <p:cNvPr id="15" name="Text 2"/>
          <p:cNvSpPr txBox="1"/>
          <p:nvPr/>
        </p:nvSpPr>
        <p:spPr>
          <a:xfrm>
            <a:off x="2054917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человек у Толстого не подавляет других, а умеет понять чужую боль. Сострадание становится признаком внутренней зрелости и человеческой меры.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803439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ответственность в его мире важнее светского успеха. Именно в отношениях с близкими проверяется, способен ли герой на верность, заботу и терпение.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5551961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и труд
</a:t>
            </a:r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быт и ежедневный труд у Толстого противопоставлены праздности и игре в значительность. Через труд герой сохраняет связь с реальностью и собой.
</a:t>
            </a:r>
            <a:endParaRPr lang="en-US" sz="1063" dirty="0"/>
          </a:p>
        </p:txBody>
      </p:sp>
      <p:sp>
        <p:nvSpPr>
          <p:cNvPr id="18" name="Text 5"/>
          <p:cNvSpPr txBox="1"/>
          <p:nvPr/>
        </p:nvSpPr>
        <p:spPr>
          <a:xfrm>
            <a:off x="7300482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насилия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отвергает насилие как способ решения человеческих конфликтов. Он убеждён, что разрушение другого неизбежно оборачивается нравственной потерей для самого человека.
</a:t>
            </a:r>
            <a:endParaRPr lang="en-US" sz="1039" dirty="0"/>
          </a:p>
        </p:txBody>
      </p:sp>
      <p:sp>
        <p:nvSpPr>
          <p:cNvPr id="19" name="Text 6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нравственные ценности в творчестве Толстого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как школа нравственного взросления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Пьер и Андрей: разные пути к правде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Пьер проходит путь от растерянности к внутреннему пробуждению. Андрей переживает гордость, разочарование и более глубокое понимание жизни, где ценность измеряется не славой, а истиной.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Наташа и Николай: опыт ошибки и ответственности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Наташа проходит через ошибку, стыд и обновление, а Николай учится опираться на долг, семью и службу. Толстой показывает, что зрелость рождается через испытание, а не через успех.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испытания героев «Войны и мира»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условно показывает степень внутреннего перелома у героев и глубину их нравственного переосмысления.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важнее не масштаб события, а сила внутренней перемены и верность совести.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сопоставление персонажей романа Л. Н. Толстого «Война и мир»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6696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конфликта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чувство Анны вступает в противоречие с семейной ответственностью и общественным порядком. Уже здесь возникает напряжение между желанием быть счастливой и ценой этого счастья.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654709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развития сюжета усиливаются изоляция, недоверие и внутреннее беспокойство. Толстой показывает, как один выбор постепенно меняет отношение героини к миру и к себе.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22722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Левина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Левин ищет смысл в труде, семье и честном отношении к жизни. Его путь строится не на эффектном жесте, а на постепенном внутреннем укреплении.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61238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противопоставляет разрушение, вызванное разрывом с долгом, и опору, найденную через ответственность. Так Толстой делает выбор главной темой повествования.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«Анна Каренина»: путь от чувства к распаду и к опоре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8155" y="1835776"/>
            <a:ext cx="5257047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модели жизненного выбора у Толстого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героев по выбору, его последствиям и авторской оценке.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ценит не внешнее благополучие, а цельность личности, ответственность и способность жить по совести.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образов романов Л. Н. Толстого «Война и мир» и «Анна Каренина»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1878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именно в эти годы Толстой пережил перелом, после которого поиск смысла стал для него важнее литературной славы.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Толстой, «Исповедь»; автобиографические свидетельства о духовном кризисе 1870-х годов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890" y="1330962"/>
            <a:ext cx="2818463" cy="24815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перелома: Толстой пришёл к «Исповеди» после острого кризиса веры, страха смерти и пересмотра прежней жизни.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взгляды Толстого быстро вышли за рамки литературы: их обсуждали как нравственную альтернативу привычному порядку жизни, основанному на богатстве, насилии и внешнем статусе.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видели в нём совесть эпохи, другие — опасного критика государства, церкви и традиций. Именно поэтому Толстой стал фигурой, вызывавшей и уважение, и острую полемику.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Толстовство и общественный резонанс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идеи позднего Толстого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передаёт не хронологию, а относительную силу смысловых акцентов в позднем мировоззрении Толстого.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 идеи правды и ненасилия; более спорными для современников оставались аскетизм и отрицание ряда общественных институтов.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Толстой, «Царство Божие внутри вас» (1893), публицистика 1880–1900-х годов
</a:t>
            </a:r>
            <a:endParaRPr lang="en-US" sz="93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предлагает читать текст как проверку совести: важно не только что сделал герой, но и почему он это сделал, какую цену заплатил и кого затронул его выбор.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как автор, который учит нравственному чтению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герои убеждают, что внешний успех не равен внутренней правоте. Поэтому в центре анализа оказываются мотив, самооценка, стыд, ответственность и способность признать ошибку.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старшеклассника особенно важны ситуации, близкие личному опыту: выбор в любви, честность в дружбе, отношение к семье, к учёбе и к давлению окружения.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Толстого развивает умение сопоставлять поступок и последствие. Так литература становится не набором сюжетов, а школой нравственного размышления и самопроверки.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толстовского героя от самообмана к правде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повторяющегося у Толстого движения героя: кризис открывает путь к внутренней ясности.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Поляна как пространство нравственного эксперимента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Поляна была для Толстого не просто усадьбой, а местом, где он проверял собственные представления о простоте, труде и семейной жизни. Здесь рождались и идеи, и сомнения.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3635807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пространстве писатель соединял литературную работу с педагогическими опытами и повседневным самоиспытанием. Поэтому Ясная Поляна стала символом ответственности человека перед собой, близкими и землёй.
</a:t>
            </a:r>
            <a:endParaRPr lang="en-US" sz="988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Факты, показывающие масштаб влияния Толстого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влияние измерялось не только хронологией жизни, но и тем, что идеи и книги Толстого быстро выходили за пределы России.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стал фигурой мирового масштаба: художественный авторитет оказался важнее премий, а нравственное слово — долговечнее официального признания.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Л. Н. Толстом; 1828–1910; история Нобелевской премии и прижизненной рецепции
</a:t>
            </a:r>
            <a:endParaRPr lang="en-US" sz="87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слово «нравственник» точнее слова «моралист»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Моралист обычно читает готовое назидание, а Толстой показывает живой процесс выбора. Его интересует не схема, а человек в момент сомнения, страха и ответственности.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скрывает слабость героя и не упрощает конфликт. Напротив, писатель тщательно раскрывает, как самообман, гордость или привычка могут разрушать внутреннюю цельность.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Толстого точнее понимать как исследователя совести. Его произведения заставляют не соглашаться автоматически, а честно проверять собственные мотивы и поступки.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помогает увидеть, что личный выбор всегда имеет последствия. Это особенно важно сегодня, когда решения часто принимаются под давлением мнения большинства или эмоций.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полезен для разговора о семье, дружбе, любви, конфликте и ответственности. Его герои показывают, как трудно, но необходимо оставаться человеком в сложной ситуации.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учат различать внешнее и подлинное: успех, популярность и одобрение не заменяют честности перед собой, близкими и собственной совестью.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Толстой — не только классик, но и собеседник. Он заставляет задуматься, как жить так, чтобы поступки не расходились с внутренней правдой.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Толстого для современного школьника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72" y="-1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75" y="1318375"/>
            <a:ext cx="3925200" cy="25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как писатель совести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соединяет мощь художественного изображения с постоянным нравственным вопросом. Его книги учат видеть цену выбора и понимать, что совесть, правда и ответственность определяют смысл человеческой жизни.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2026-05-23T12:02:01Z</dcterms:created>
  <dcterms:modified xsi:type="dcterms:W3CDTF">2026-05-23T12:02:01Z</dcterms:modified>
</cp:coreProperties>
</file>