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земледелия и животноводства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научились сами создавать пищу и изменили ход истории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добывали еду охотой, собирательством и рыболовством, поэтому часто переходили с места на место. После ледникового периода климат стал мягче, и жить дольше на одном месте стало возможным.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земледелия люди жили поиском пищи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стали менять образ жизни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становилось больше, а привычных источников пищи уже не хватало. В знакомых местах дичь и съедобные растения быстро уменьшались, поэтому приходилось искать новые способы добывать еду.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росло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замечали: если зерно падает в землю, из него вырастает новое растение. Они также видели, что некоторые детёныши животных могут привыкать к человеку и жить рядом с ним.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природой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это были случайные попытки, но со временем люди начали специально сеять полезные растения возле жилья. Так постепенно появилось земледелие, а затем и приручение животных.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опыты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пищи стало больше и её можно было получать более надёжно, люди начали дольше жить на одном месте. Это стало важным шагом к оседлости и производящему хозяйству.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образ жизни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центры земледелия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одними из первых начали выращивать пшеницу и ячмень. Этот район стал важным центром раннего земледелия благодаря подходящему климату и диким растениям, которые человек смог постепенно окультурить.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Азия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американском континенте древние земледельцы начали выращивать кукурузу, тыкву и фасоль. Эти растения стали основой хозяйства многих народов и изменили их повседневную жизнь.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Азии люди рано стали возделывать рис и просо. Эти культуры лучше всего подходили для местных природных условий и помогали людям получать стабильный урожай.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возникло не в одном месте, а сразу в нескольких районах Земли. В каждом центре люди по-своему научились использовать местные растения и опыт наблюдения за природой.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развитие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земледельцы выбирали растения и животных, которые лучше давали урожай и легче жили рядом с человеком.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показывает, что земледелие и скотоводство развивались параллельно и особенно успешно в Передней и Восточной Азии.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древнего мира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культурные растения и домашние животные
</a:t>
            </a:r>
            <a:endParaRPr lang="en-US" sz="25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7505" y="1710453"/>
            <a:ext cx="270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начали выращивать растения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расчищали землю от камней и сорняков, чтобы на ней было удобнее сеять. Затем рыхлили почву палками-копалками и мотыгами, делая её мягче и пригоднее для роста растений.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участка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люди оставляли на посев самые крупные и крепкие зёрна. Так урожай постепенно становился лучше, а на одном и том же участке можно было получать больше пищи.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лучших семян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Зрелые колосья срезали серпами или собирали руками. После этого зерно сушили, перебирали и складывали в хранилища, чтобы использовать его не сразу, а в течение долгого времени.
</a:t>
            </a:r>
            <a:endParaRPr lang="en-US" sz="104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урожая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Зёрна бросали в подготовленную землю и следили за всходами. Люди поливали растения, убирали сорняки и защищали посевы от птиц и диких животных, чтобы не потерять будущий урожай.
</a:t>
            </a:r>
            <a:endParaRPr lang="en-US" sz="1055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 и уход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приручали животных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всего человек приручил коз, овец, свиней и коров. Эти животные были полезны тем, что давали мясо, молоко, шкуры и помогали людям обеспечивать хозяйство.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домашние животные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 хозяйстве появились лошади, ослы и верблюды. Они помогали перевозить грузы, преодолевать большие расстояния и делать хозяйство древних людей более удобным и разнообразным.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помощники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оставляли рядом с собой более спокойных и полезных животных, а остальных отгоняли. Так постепенно появлялись стада, которые уже зависели от человека и его ухода.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 отбор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Навоз домашних животных использовали как удобрение. Он помогал делать почву плодороднее, поэтому урожай на полях мог быть выше, а земледелие становилось более устойчивым.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полей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наблюдения и опыт привели людей к земледелию и скотоводству.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производящему хозяйству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 первые опыты
</a:t>
            </a:r>
            <a:pPr algn="ct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замечают, что растения можно выращивать рядом с жильём, а полезных животных — держать под присмотром. Это пока ещё отдельные опыты, но они меняют привычный образ жизни.
</a:t>
            </a:r>
            <a:endParaRPr lang="en-US" sz="1176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земледелию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посевы, уход за растениями и первые урожаи. Еда становится более предсказуемой, а люди начинают всё меньше зависеть только от охоты и собирательства.
</a:t>
            </a:r>
            <a:endParaRPr lang="en-US" sz="1259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Оседлые поселения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пищи становится больше, люди дольше живут на одном месте. Возникают постоянные поселения, хранилища зерна и новые орудия труда, нужные для обработки земли.
</a:t>
            </a:r>
            <a:endParaRPr lang="en-US" sz="1274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общество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появляются ремёсла, разделение труда и большие общины. Так неолитическая революция постепенно превращает жизнь людей в более сложную и устойчивую систему.
</a:t>
            </a:r>
            <a:endParaRPr lang="en-US" sz="1188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отличались кочевые охотники-собиратели и оседлые земледельцы.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Оседлость дала людям больше пищи и устойчивости, а кочевой образ жизни сильнее зависел от природы и удачи.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древнего мира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Кочевой и оседлый образ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деревни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чаще возникали у рек, озёр и ручьёв, где было легче поливать поля и поить скот. Рядом находились плодородные участки, а значит, люди могли дольше жить на одном месте.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еды привлекали диких животных и соседей, поэтому их старались держать под охраной. Общая забота о полях и складах усиливала сплочённость жителей и делала деревню более устойчивой.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запасов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жили не только родственники, но и несколько семей, связанных совместным трудом. Люди вместе сеяли, убирали урожай, хранили зерно и помогали друг другу в трудные времена.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общиной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строили из глины, дерева, камня и тростника — из того, что было рядом. Такие постройки были простыми, но лучше защищали от ветра, жары и ночного холода.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жилья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производящему хозяйству сделал жизнь более предсказуемой: еда стала храниться дольше, а связи между поселениями — разнообразнее.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запасов привёл к увеличению населения и поселений, а обмен стал важным способом получать недостающие продукты и изделия.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обобщения по теме неолитической революции; качественная оценка по материалам школьного курса истории.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жизнь людей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орудия и способы работы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на поле люди использовали палки-копалки и мотыги. Ими рыхлили почву, выдёргивали сорняки и подготавливали участок к посеву, не имея ещё сложной техники.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земли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Зёрна собирали серпами и руками, а потом пересыпали в ямы, корзины и сосуды. Такое хранение защищало пищу от влаги, птиц и грызунов, помогая пережить неурожай.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 хранение урожая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стали шлифовать, чтобы инструменты были крепче и удобнее в работе. Гладкая поверхность делала топоры, ножи и наконечники более долговечными и полезными в хозяйстве.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каменных орудий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научились обжигать глину и делать посуду для воды, зерна и готовой пищи. Параллельно появились простые ткани, которые использовали для одежды, мешков и укрытий.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и ткань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древнего земледельца всё чаще появлялись каши, лепёшки и хлеб из зёрен. Рядом могли лежать бобовые и овощи, собранные на собственном участке. Такая еда была сытной и помогала работать весь день.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с кашей и хлебом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новый рацион зависел от погоды и удачного сбора. Если засуха или холод мешали урожаю, запасы быстро уменьшались. Тогда привычная еда становилась редкой, а жизнь — более трудной.
</a:t>
            </a:r>
            <a:endParaRPr lang="en-US" sz="1068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урожай подводил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давали не только мясо, но и молоко. Из него делали сыр и другие простые продукты, которые можно было хранить дольше. Поэтому скотоводство стало важной частью питания многих общин.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сыр и мясо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стала разнообразнее, но и зависимее от урожая
</a:t>
            </a:r>
            <a:endParaRPr lang="en-US" sz="24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последствия сделали жизнь устойчивее и богаче, другие — сложнее и напряжённее. Именно поэтому переход был одновременно выгодным и непростым.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преимущества связаны с запасами и ростом общин, а главные трудности — с трудом, природными рисками и борьбой за ресурсы.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первобытного общества; точные количественные данные не использованы.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трудности нового хозяйства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6999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51081" y="3137594"/>
            <a:ext cx="2835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71883"/>
            <a:ext cx="324000" cy="25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в жизни людей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поселениях люди всё чаще жили большими группами и решали важные дела сообща. Появились старейшины, которые помогали распределять работу, следить за порядком и договариваться внутри общины.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Общинная жизнь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одних общин было зерно, а у других — скот, орудия или посуда, люди начали чаще обмениваться товарами. Это помогало получать нужные вещи без дальних поисков.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связи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участки, пастбища и источники воды ценились особенно высоко. За них могли возникать конфликты, поэтому общинам приходилось защищать свои поля и запасы.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за ресурсы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 всех было одинаково много земли, скота и запасов. Одни семьи могли быстро богачеть, а другие оказывались беднее, и различия между людьми становились заметнее.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семей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урожай давал больше еды, чем нужно сразу, у людей появлялся запас. Это позволяло кормить тех, кто не работал на поле каждый день, — ремесленников, строителей, воинов и жрецов.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Достаток, который менял жизнь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становилось людей, тем труднее было всё помнить без записей. Так появились способы учёта, а затем письменность и государство, которые помогали управлять землёй, запасами и работой многих тысяч жителей.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власть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Месопотамии, Египте, Индии и Китае крупные поселения росли там, где было удобно поливать поля и перевозить зерно. Река помогала объединять людей, хозяйство и торговлю в одно целое.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берегах великих рек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рождение первых цивилизаций
</a:t>
            </a:r>
            <a:endParaRPr lang="en-US" sz="25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рост урожая и обмена постепенно превращал сельское поселение в городской центр.
</a:t>
            </a:r>
            <a:endParaRPr lang="en-US" sz="1252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деревни к городу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хлеб, молоко, овощи и мясо — наследие первых земледельцев и скотоводов. Их открытия по-прежнему влияют на наш ежедневный рацион.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12 000 лет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времени прошло с начала перехода к земледелию и животноводству, а его продукты до сих пор составляют основу питания людей.
</a:t>
            </a:r>
            <a:endParaRPr lang="en-US" sz="1136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неолита; датировка перехода дана ориентировочно по учебным материалам.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выживания к созиданию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 животноводство изменили историю: люди стали жить оседло, создавать запасы и строить деревни и города. Вместе с удобствами пришли тяжёлый труд, зависимость от природы и борьба за ресурсы.
</a:t>
            </a:r>
            <a:endParaRPr lang="en-US" sz="136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2026-06-02T04:15:16Z</dcterms:created>
  <dcterms:modified xsi:type="dcterms:W3CDTF">2026-06-02T04:15:16Z</dcterms:modified>
</cp:coreProperties>
</file>