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Австралию: тема урока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учим английский через путешествие, города, природу и безопасность.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помогает учить живой английский: здесь легко говорить о поездках, животных, погоде и достопримечательностях. Простые фразы вроде There is, I can see и It is hot звучат естественно и запоминаются быстрее.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интересна на уроке английского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Австралии и основные точки путешествия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отметить Сидней, Канберру, Мельбурн, Брисбен, Перт и Кэрнс. Так ученики видят, как города расположены относительно побережья, центра страны и друг друга.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очень большая, поэтому путь между городами занимает много времени. Например, перелёт Сидней—Мельбурн короткий, но поездка через страну измеряется тысячами километров.
</a:t>
            </a:r>
            <a:endParaRPr lang="en-US" sz="2797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карты подходят слова capital, city, coast, desert, island и reef. Они помогают связать географию с английской лексикой и повторить направление сторон света.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north, south, east и west пригодятся, чтобы объяснить, где находятся города, побережье, пустыни и острова. Это делает описание страны точным и понятным.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что маршрут в Австралии редко бывает коротким. Поэтому туристу важно заранее планировать перелёты, остановки и время на дорогу между основными пунктами.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Австралии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и слова по теме погоды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сильно меняется от региона к региону: в центре жарче и суше, а на севере больше тропических дождей.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для Австралии важны противоположные типы погоды и разные сезонные условия.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как символ Австралии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расположен на восточном побережье и известен как крупный порт. Здесь часто можно увидеть корабли, паромы и набережные, где удобно говорить о sightseeing и harbour.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город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оперы стало одним из самых узнаваемых символов страны. Его необычный силуэт часто появляется в учебных текстах, потому что он легко запоминается и сразу связывается с Австралией.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Sydney Opera House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Harbour Bridge соединяет берега гавани и подчёркивает современный облик города. Он помогает объяснить слова bridge, view и port через знакомый городской пейзаж.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Harbour Bridge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 Bondi Beach показывает другую сторону Сиднея — отдых у океана. Здесь удобно вводить лексику beach, ferry, water и travel, потому что город соединяет природу и мегаполис.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Bondi Beach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природная достопримечательность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лежит у северо-восточного побережья Австралии и считается крупнейшей системой коралловых рифов в мире. Это яркий пример темы ocean и underwater.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рифа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clownfish, sea turtles, starfish и многие другие морские виды. Такие примеры помогают описывать природу по-английски и расширяют словарь по теме fish и coral.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охраняют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Рифу нужна защита, потому что он зависит от чистой воды и здоровой среды. На уроке это удобно связывает лексику protect, environment и clean water.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туристы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рифа обычно показывают яркие цвета, прозрачную воду и подводный мир. Это делает тему интересной для детей и помогает обсуждать природу простыми предложениями.
</a:t>
            </a:r>
            <a:endParaRPr lang="en-US" sz="27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страноведческих сведений об Австралии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Австралии: сравнение по признакам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пять городов и их главные особенности. Это помогает быстро сравнить крупнейшие центры страны и запомнить их роли.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свой характер: один связан с портом, другой — с культурой, третий — со столичными функциями.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Австралии и слова для описания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 — самый узнаваемый символ Австралии. Он помогает учить слова animal, wild и unique, а также описывать движение и внешний вид животного в простых предложениях.
</a:t>
            </a:r>
            <a:endParaRPr lang="en-US" sz="2174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 — необычное австралийское животное, которое редко встречается в других странах. Такие факты показывают, почему Австралию называют домом многих уникальных видов.
</a:t>
            </a:r>
            <a:endParaRPr lang="en-US" sz="2132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известна своим спокойным поведением и образом жизни на деревьях. Этот пример удобно использовать для описания животных и слов protect, forest и nature.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есть и опасные животные: змеи, пауки и некоторые морские виды. Это помогает связать тему animals с правилами safety и осторожным поведением на природе.
</a:t>
            </a:r>
            <a:endParaRPr lang="en-US" sz="2208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природа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по Австралии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 поездки по стране с учётом больших расстояний и внутренних перелётов.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Австралии и наследие коренных народов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культура сочетает современную жизнь больших городов и традиции Aboriginal peoples и Torres Strait Islander peoples. Это помогает понять, что история страны очень многослойная.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древняя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коренных народов Австралии насчитывает десятки тысяч лет. Такой факт важен для урока, потому что он показывает глубину местной history и уважение к прошлому.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и учебных материалах часто встречаются точечная живопись, Dreamtime и изображения священных мест. Эти примеры помогают обсуждать art, tradition и ancient culture.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культуры учит не только новым словам, но и внимательному отношению к людям и их наследию. Здесь особенно важны слова respect, community и history.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1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особенности Австралии и Северного полушария; без точечных статистических данных.
</a:t>
            </a:r>
            <a:endParaRPr lang="en-US" sz="191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ехать: сезоны в Австралии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сухие месяцы обычно комфортнее для экскурсий, а на юге приятнее путешествовать без сильной жары.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австралийские сезоны сдвинуты относительно Северного полушария, поэтому даты поездки нужно выбирать особенно внимательно.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путешествуют по стране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Прилёт в Австралию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рейс обычно прибывает в крупный аэропорт Сиднея, Мельбурна, Брисбена или Перта. Здесь туристы проходят arrival, получают luggage и ищут transportation.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Экскурсии и 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sightseeing турист покупает ticket, едет в airport и отправляется домой. В речи пригодятся слова departure, arrival, route, trip и holiday.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Поездка между городами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расстояний внутри страны часто выбирают by plane, by bus или by car. Для коротких маршрутов в прибрежных городах удобны ferry и local transport.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в поездку в Австралию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список вещей помогает подготовиться к жаре, солнцу и длинным прогулкам на 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приоритеты — защита от солнца, вода и удобная обувь; именно они нужны чаще всего на пляже и в дороге.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список вещей для путешествия по жаркому климату Австралии.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 в ярких образах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континента ландшафт меняется на красные пески, камни и редкие кустарники. Здесь особенно заметны пустынные пространства и далёкий горизонт. Такой пейзаж хорошо передаёт слова desert, rock, central и inland.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центр страны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юге Австралии растут эвкалиптовые леса, где воздух кажется свежим и прозрачным. Высокие деревья образуют зелёный коридор, а в тени можно увидеть птиц и коал. Для описания подходят forest, eucalyptus и landscape.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 на востоке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природа выглядит совсем иначе: широкие пляжи, скалы и кенгуру на фоне заката создают спокойную картину. В таких сценах удобно повторять слова coast, sunset, view, open space и nature.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у побережья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группировка основных туристических интересов по теме урока; без числовой статистики.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выбирают Австралию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подходит и для спокойного отдыха, и для активных поездок: здесь легко сочетать море, экскурсии и природу.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туристов привлекают природные места и активный отдых, а города и музеи дополняют программу поездки.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 туриста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жара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нужно нанести sunscreen, надеть hat и взять water. В Австралии солнце бывает очень сильным, поэтому тень и регулярный отдых особенно важны.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пляже следует смотреть на flags спасателей и не заходить в море при сильных waves. Если есть warning о течении или jellyfish, лучше выбрать безопасное место.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сообщениями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проверять local safety information о fire, heat и coast. Такие сообщения помогают избежать риска и выбрать правильный маршрут для прогулки.
</a:t>
            </a:r>
            <a:endParaRPr lang="en-US" sz="2941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и в парках не нужно брать в руки неизвестных animals. Даже маленькое или спокойное на вид существо может быть dangerous, поэтому лучше наблюдать со стороны.
</a:t>
            </a:r>
            <a:endParaRPr lang="en-US" sz="2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поездке: шаги и действия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 дальнему путешествию в Австралию.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и еда, связанные с Австралией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сувениры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выбирают игрушечного кенгуру, магнит с Sydney Opera House или подарок с изображением местных животных. Такие souvenirs легко найти в shop и привезти домой как memory о trip.
</a:t>
            </a:r>
            <a:endParaRPr lang="en-US" sz="2743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ходу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прогулок удобно попробовать meat pie, мороженое или лёгкий snack с рынка. Эти блюда помогают познакомиться с local taste и понять, чем любят угощаться в городах Австралии.
</a:t>
            </a:r>
            <a:endParaRPr lang="en-US" sz="2792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особенно популярны seafood и свежая рыба. В туристических районах такие блюда часто подают рядом с пляжем, поэтому тема еды хорошо сочетается со словом coast.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можно купить фрукты, сладости и небольшие gifts с австралийской символикой. Здесь легко повторить слова market, souvenir, local и shop в живом контексте.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географические и страноведческие сведения об Австралии.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факты об Австралии на английском языке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базовые страноведческие сведения и нужные слова для темы путешествия.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из таблицы дают опору для короткого рассказа о стране и закрепляют ключевую лексику урока.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7" y="0"/>
            <a:ext cx="10420225" cy="10312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Австралия как тема для английской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помогает учить английский через живую тему путешествия: города, природу, животных и безопасность. Эти слова и фразы легко использовать в коротких описаниях, диалогах и простых рассказах.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2026-05-30T17:53:17Z</dcterms:created>
  <dcterms:modified xsi:type="dcterms:W3CDTF">2026-05-30T17:53:17Z</dcterms:modified>
</cp:coreProperties>
</file>