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 «описание»: как словами создать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предметы, людей и природу через точные слова и детали.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речи и роль описания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описание, повествование и рассуждение решают разные задачи. Описание помогает не просто назвать объект, а показать его так, чтобы читатель легко представил внешний вид, обстановку или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описания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перечисляет признаки предмета или явления: цвет, форму, размер, материал, части, звуки и общее впечатление. Именно детали делают образ узнаваемым и наглядным.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используются прилагательные, точные существительные, наречия и глаголы состояния. Эти слова не сообщают о развитии событий, а помогают увидеть картину целиком.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подходят вопросы: какой? какая? какое? какие? Они сразу подсказывают, что нужно назвать признаки, а не объяснять причину и не рассказывать о действиях по порядку.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много перечислений и мало событий, значит, перед нами описание. Оно создаёт образ через отбор самых заметных и выразительных черт объекта.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Описание, повествование, рассуждение: чем они отличаются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речи помогает не путать их в тексте и правильно строить высказывание.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сосредоточено на признаках и впечатлении, а не на развитии событий.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теории о типах речи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человека в тексте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особенно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детали, связанные с характером: спокойный взгляд, открытая улыбка, уверенная осанка, быстрые жесты. Именно они делают портрет запоминающимся и живым.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включают в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Портретное описание показывает черты лица, взгляд, осанку, одежду и манеру двигаться. Эти признаки помогают представить человека не только внешне, но и как личность.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предмета и его особенности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предмет в целом, а затем уточняют его форму, размер, цвет и материал. Так описание становится точным и понятным для читателя.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использовать названия частей: корпус, ручка, крышка, экран, кнопки, страницы, обложка. Конкретные детали помогают отличить предмет от похожих вещей.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показывает назначение предмета. Читатель должен понять, для чего он нужен и чем удобен или интересен по сравнению с другими.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и времени года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Пейзажное описание передаёт не только картину природы, но и погоду, освещение, звуки и общее настроение. В нём важны слова о небе, ветре, воде, деревьях и воздухе.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описываются через цвет, движение, тепло или холод. Тогда парк, лес, поле или школьный двор становятся для читателя почти видимыми и ощутимыми.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 и приёмы помогают сделать описание точным, ярким и наглядным.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слова, тем яснее и выразительнее получается описание.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и теория речи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описания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наблюдения рождается связный описательный текст.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места: комната, школа, улица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места начинается с общей картины: что это за пространство, просторное оно или тесное, светлое или тёмное, аккуратное или не очень. Такое начало задаёт первое впечатление.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улицы или двора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улицы и школьного двора значимы здания, деревья, движение людей, звуки и время суток. Эти детали помогают почувствовать жизнь места и его настроение.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предметов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важны мебель, книги, окна, стены и личные вещи. Их расположение показывает, удобно ли здесь находиться, есть ли порядок и какой характер у пространства.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пространства завершается впечатлением: уют, строгость, тишина, оживлённость или спокойствие. Именно общая атмосфера связывает отдельные признаки в цельный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признаки, тем быстрее читатель представляет объект и его особенности без лишних пояснений.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материалу урока «Описание». Не является статистикой.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создают образ
</a:t>
            </a:r>
            <a:endParaRPr lang="en-US" sz="317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детали дают самый сильный первый образ; остальные признаки уточняют его и делают цельным.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уроке приведено шесть точных слов, которые сразу задают конкретный признак и делают описание более наглядным.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точных слов помогают увидеть предмет яснее.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слайда: перечень точных слов в теме «Описание».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животного: внешность и повадки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внешние признаки: размер, окраску, шерсть или перья, форму хвоста, лап и глаз. Такие детали помогают сразу узнать животное и отличить его от других.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показывают повадки: как оно двигается, смотрит, слушает, играет и реагирует на людей. Именно поведение делает описание живым и помогает понять характер животного.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44964"/>
            <a:ext cx="4133400" cy="19755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описания и их особенности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выбирает каждый вид описания и на что он направляет внимание читателя.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описания работают по одной логике, но отбирают разные детали в зависимости от объекта.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«Типы речи. Описание».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описание помогает создать образ, передать настроение и вызвать эмоции. Для этого автор выбирает яркие эпитеты, сравнения и выразительные детали.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тексте описание нужно для точного сообщения сведений. Здесь важны нейтральные слова, ясность формулировок и отсутствие лишней эмоциональности.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 художественном и научном тексте
</a:t>
            </a:r>
            <a:endParaRPr lang="en-US" sz="2892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описание обращает внимание читателя на впечатление и образность. Научное описание стремится к точности, чтобы информация была понятной и проверяемой.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целью текста: один вызывает воображение, другой сообщает факты. Поэтому способы описания в них заметно отличаются.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что перед нами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отличить описание от других типов речи.
</a:t>
            </a:r>
            <a:endParaRPr lang="en-US" sz="317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описании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слишком общие слова: они не помогают увидеть предмет и не дают читателю точного представления о его признаках и особенностях.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беспорядочное перечисление деталей или постоянное повторение одних и тех же прилагательных. Из-за этого текст звучит однообразно и распадается.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смешение с повествованием и лишние подробности. Сильное описание отбирает только те признаки, которые действительно создают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описание помогает читателю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делает текст наглядным: читатель быстрее представляет предмет, человека, место или явление природы. Без него образ остаётся слишком общим и расплывчатым.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называет точные признаки, понимать текст легче. Детали помогают не просто узнать объект, но и почувствовать его особенности и общее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описание начинается с отбора: сначала выбирают только те признаки, которые действительно помогают увидеть объект и не перегружают текст.
</a:t>
            </a:r>
            <a:endParaRPr lang="en-US" sz="107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материалу урока «Описание». Доли условные, используются для учебной визуализации.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3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элементы сильного описания
</a:t>
            </a:r>
            <a:endParaRPr lang="en-US" sz="3393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нагрузку несут точные признаки и яркая деталь; остальные элементы поддерживают выразительность и связность описания.
</a:t>
            </a:r>
            <a:endParaRPr lang="en-US" sz="11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Описание: главное, 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сообщает признаки предмета, человека, животного, места или природы. Если выбирать точные слова и располагать детали логично, текст становится ярким, понятным и легко запоминается.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2026-05-23T08:30:42Z</dcterms:created>
  <dcterms:modified xsi:type="dcterms:W3CDTF">2026-05-23T08:30:42Z</dcterms:modified>
</cp:coreProperties>
</file>