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Дойл: писатель, который придумал Шерлока Холмса
</a:t>
            </a:r>
            <a:endParaRPr lang="en-US" sz="301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— врач и автор детективов. Его герой Шерлок Холмс раскрывает тайны по деталям.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Конан Дойл писал свои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творил на рубеже XIX–XX веков, когда в Англии быстро росли города, а журналы и газеты печатали истории по частям. Детективы о расследованиях и загадках отвечали интересу читателей к логике, наблюдению и необычным приключениям.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учёба писателя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мая 1859 года — Эдинбург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родился в Эдинбурге, в Шотландии. Его семья имела ирландские корни. С детства он наблюдал за людьми и учился замечать, что происходит вокруг.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формирование интереса к 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сначала учился в школе, а затем продвигался дальше в учёбе. Этот этап помог развить дисциплину и привычку проверять факты, прежде чем делать выводы.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Эдинбургский университет —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Конан Дойл изучал медицину. Медицинская учёба научила его внимательно смотреть на признаки болезни, травмы и поведение человека — так будущий писатель стал наблюдательным.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работа и первые рассказы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 Арктики: врач, который видел жизнь в деталях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Конан Дойл работал врачом и принимал пациентов. Он даже ездил врачом в Арктику на корабле, а затем лечил людей в Портсмуте. Врачебный опыт приучил его точно описывать симптомы и причины недугов.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и журнал: как началась писательская практика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с пациентами, Конан Дойл постепенно стал писать — сначала для себя, а затем отправлять тексты в журналы. В этих текстах было больше точности: он умел передавать, как человек выглядит, что чувствует и какие признаки выдают правду.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догадок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работа помогла ему понимать связь между внешними проявлениями и тем, что происходит внутри. Поэтому в его ранних произведениях заметны аккуратные наблюдения, ясные формулировки и внимание к тому, как факты складываются в объяснение.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принёс Конан Дойлу наибольшую известность, но читатели также ценили его исторические и приключенческие книги.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писатель не ограничивался одним жанром: разные сюжеты объединяет интерес к тайнам и проверяемым фактам.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классификация направлений творчества по известным произведениям (без количественных подсчётов).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писал Конан Дойл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1887 году Шерлок Холмс впервые появился в повести «Этюд в багровых тонах», а образ героя опирался на медицинские наблюдения и логику.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1887 году Холмс впервые появился на страницах, и именно с этого стартовала его история как героя детективов.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первой публикации персонажа: повесть «Этюд в багровых тонах» (1887).
</a:t>
            </a:r>
            <a:endParaRPr lang="en-US" sz="6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614" y="2183062"/>
            <a:ext cx="2572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 и доктор Ватсон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роль Ватсона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Ватсон — друг и помощник Холмса, а также рассказчик многих историй. Через его взгляд читателю проще следить за ходом расследования и постепенно понимать логику сыщика.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Холмса
</a:t>
            </a:r>
            <a:pPr algn="ctr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умеет замечать мелкие детали и сразу делать выводы. Его работа строится на том, что окружающие могут не заметить: следы, привычки и то, как люди ведут себя в необычной ситуации.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Взаимодополнение героев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Ватсон часто отмечает то, что сам Холмс понимает мгновенно. Благодаря этому читатель получает «подсказки» — объяснение появляется не в виде лекции, а в развитии сюжета.
</a:t>
            </a:r>
            <a:endParaRPr lang="en-US" sz="1247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Бейкер-стрит 221Б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Холмса связан с Лондоном и адресом Бейкер-стрит 221Б. Этот узнаваемый фон помогает представить расследования как часть живого городского пространства, где происходят события.
</a:t>
            </a:r>
            <a:endParaRPr lang="en-US" sz="11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произведения, их год выхода и жанровая принадлежность.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Холмс представлен несколькими крупными текстами, а рядом с ним стоят исторические и приключенческие романы.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библиографические данные по произведениям Конан Дойла.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Конан Дойла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«Собака Баскервилей» стала знаменитой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есть таинственный дом и пугающая легенда, которые сразу создают напряжение. Опасность ощущается не только в атмосфере, но и в каждом новом шаге героев.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постепенно показывают расследование: появляются вопросы, улики и объяснения, которые можно проверить. Так страх не остаётся просто «страшной историей».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соединяет эмоции и логику: сначала кажется, что причина в проклятии, но затем события получают рациональное объяснение. Это помогает удерживать внимание до финала.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особенно нравилась тем, кто любил загадки. Конан Дойл заставлял читателя сравнивать версии и вместе с Холмсом искать, что в происходящем главное.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приключенческие книги писателя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отряд»: Англия Средневековья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«Белый отряд» Конан Дойл переносит читателя в Англию времён Средневековья. Он показывает мир, где решают судьбы люди, а события строятся вокруг смелости и верности выбранному делу.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«Затерянный мир»: неизвестная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«Затерянном мире» писатель рассказывает о путешествии в таинственный край, где сохранились древние существа. Здесь главными становятся любопытство, азарт открытий и риск, связанный с встречей с неизвестным.
</a:t>
            </a:r>
            <a:endParaRPr lang="en-US" sz="13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Холмсе публиковались в журналах частями: читатели ждали продолжения, обсуждали версии и возвращались к тексту снова.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расследование строится последовательно и понятно, а эпизоды удобно читать в выпусках, герой быстро становится узнаваемым и за пределами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слайда; качественные акценты, без количественных измерений.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Шерлок Холмс стал любимым героем читателей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345" y="1496638"/>
            <a:ext cx="288009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интересы Конан Дойла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Дойл хорошо знал медицину и потому писал убедительно о болезнях и травмах. В рассказах это помогает правдоподобно объяснять поведение людей и ход событий.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спорту поддерживал привычку тренировать внимание и выносливость. В книгах заметны аккуратные описания движений, привычек и деталей повседневной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как новое для эпохи занятие укрепляла его вкус к точности. Дойл стремился передавать «видимые доказательства», чтобы читатель верил расследованию.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изобретения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привлекали технические новинки своего времени. Отсюда — уважение к фактам и логике: герои проверяют версии, а не полагаются только на догадки.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детектив у Конан Дойла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расследования: от загадки и улик к проверкам и финальному объяснению.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личная жизнь писателя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Конан Дойла была большая семья: он дважды вступал в брак и воспитал пятерых детей. Дом и заботы о близких сопровождали его рабочий ритм.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писательства он занимался общественной деятельностью и регулярно выступал с лекциями. Его интерес выходил за рамки литературы и касался жизни общества.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Конан Дойла показывает: писатель — не только автор книг, но и активный человек. Он умел объединять труд, публичность и внимание к важным вопросам.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поездки и общественная деятельность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особенно любил крикет и бокс. Спортивный интерес поддерживал дисциплину, а привычка наблюдать за техникой и поведением людей заметна в его манере описаний.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путешествовал и получал впечатления из разных мест. Новые наблюдения помогали ему точнее передавать детали среды и характера героев.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участвовал в общественных обсуждениях и обращался к важным вопросам своего времени. Он старался быть услышанным, не ограничиваясь только страницами книг.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англо-бурской войны Конан Дойл выступал в защиту своих взглядов. В размышлениях звучали справедливость, закон и чувство долга.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спиритизму усилился после Первой мировой войны, что вызывало споры из‑за противоречия его же привычке мыслить строго логично.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взгляды Конан Дойла стали меняться, и он всё чаще обращался к идее общения с духами.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— общеизвестный год окончания Первой мировой войны (справочные исторические источники).
</a:t>
            </a:r>
            <a:endParaRPr lang="en-US" sz="6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в книгах, фильмах и мультфильмах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Шерлока Холмса стал всемирно известным. По книгам Конан Дойла создавали фильмы и сериалы, ставили спектакли и выпускали анимационные истории для разных возрастов.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детали и «вещи сыщика» закрепились в культуре: Бейкер-стрит, трубка, кепи и лупа узнаются даже теми, кто не читал первоисточник.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Холмс превратился в символ детективного жанра. Его методы и стиль расследования часто становятся главным ориентиром для новых историй о тайнах и преступлениях.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работают в разных жанрах: от рассказов о Холмсе до исторических и приключенческих повестей, удерживая внимание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ключевые темы повторяются, читатель узнаёт «почерк» автора: разум и действия героев объясняют происходящее и делают сюжет цельным.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слайда; качественная характеристика повторяющихся тем, без статистических подсчётов.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Конан Дойла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выжимка ключевых фактов: биография, профессия, родной город, главный герой и одно из самых знаменитых произведений.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фактов показывает связку «врачебный опыт → логичное расследование → влияние на детектив как жанр».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данным из описания презентации (без внешних количественных измерений).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Конан Дойле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Артур Конан Дойл важен для литературы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создал одного из самых знаменитых героев мировой литературы и показал, как логика и наблюдательность помогают раскрывать тайны. Его книги живут в экранизациях и современных сюжетах о сыщиках.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2026-05-12T21:35:59Z</dcterms:created>
  <dcterms:modified xsi:type="dcterms:W3CDTF">2026-05-12T21:35:59Z</dcterms:modified>
</cp:coreProperties>
</file>