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как тип речи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показать предмет через точные признаки и яркие детали?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описание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помогает быстро представить предмет, человека или место. Оно встречается в книгах, учебниках, объявлениях и устной речи, когда важно не рассказать о событиях, а точно показать признаки объекта.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текста-описания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обычно статично: в нём не развивается действие, а перечисляются признаки предмета, человека, животного или места. Читатель как будто рассматривает объект внимательнее.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особенно часто встречаются имена прилагательные и существительные. Они называют качества, внешний вид, материал, цвет, размер и другие заметные особенности.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 описании чаще обозначают состояние, а не движение: стоит, лежит, сияет, кажется. Это помогает зафиксировать картину и передать её без лишнего сюжета.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быть объектом описания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признаков зависит от того, что именно описывается.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объекта свои главные признаки, поэтому описание всегда подбирается по ситуации и цели речи.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«Типы речи. Описание»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внешности человека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включают в портрет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человека обычно описывают через лицо, волосы, глаза, осанку, одежду и выражение лица. Эти детали помогают читателю представить человека достаточно точно.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передать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подбирать точные слова: добрый взгляд, высокий лоб, аккуратная причёска. Одновременно можно передать и общее впечатление — серьёзный, приветливый, задумчивый.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предмета: какие признаки указывать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сам предмет, а затем его основные признаки: форму, размер, цвет, материал, состояние и назначение. Такой порядок делает описание понятным и логичным.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можно сказать: круглый мяч, лёгкий рюкзак, деревянная линейка, новый учебник, удобный стул. Эти слова сразу дают представление о вещи.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добавлять только заметные детали, чтобы не перегружать текст. Тогда описание будет точным, а предмет легко узнается по самым важным признакам.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языковых особенностей текста-описания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чаще всего встречаются в описании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важны не только названия признаков, но и слова, которые связывают их в цельную картину.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прилагательные и существительные, а малая доля глаголов действия подтверждает статичный характер описания.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сделать описание точным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помогают назвать качество предмета или явления: белый, тёплый, высокий, узкий, блестящий, мягкий, тихий, пахучий. Без них описание становится слишком общим.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делают образ яснее: как зеркало, словно стекло, будто снег. Они помогают читателю представить предмет, но не переводят текст в рассказ о событиях.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придают речи выразительность: золотой закат, тихий вечер, тревожное небо. Такие слова не просто называют признак, а усиливают впечатление от него.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позволяют перечислить несколько особенностей сразу: тихий, ровный, мягкий свет. Это помогает показать объект точнее и избежать однообразия в 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описание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текстом-описанием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в художественной речи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описание помогает не просто назвать предмет, а создать образ. Через детали читатель видит героя, место действия или предмет почти как на картине.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в художественной речи может замедлять действие. Это нужно, чтобы читатель успел рассмотреть картину, почувствовать настроение и лучше понять авторский замысел.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используют эпитеты, сравнения и яркие наблюдения: серебристый иней, тихий вечер, тёплый свет окна. Такие слова делают текст живым и запоминающимся.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в научной и учебной речи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и научных текстах описание должно быть кратким и точным: читателю важно быстро понять, что это за объект и какими признаками он обладает.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часто используются термины и названия признаков: форма, длина, строение, состав, функция. Такие слова помогают передать сведения без лишних эмоций и догадок.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ценятся нейтральные формулировки, потому что главная задача текста — сообщить проверяемую информацию, а не выразить личное впечатление автора.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таких описаниях почти нет ярких оценок и образных слов: важнее ясность, точность и удобство для запоминания материала.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схема по признакам двух видов описания; 2025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и научное описание: чем они отличаются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описание чаще воздействует на чувства, а научное — помогает быстро понять и запомнить сведения об объекте.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эмоциональность и образность, тем ближе текст к художественному описанию; чем выше точность и нейтральность, тем ближе он к научному.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школьном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двор кажется особенно просторным. На мокром асфальте блестят редкие лужи, а деревья стоят тихо и свежо, будто только что проснулись. В воздухе чувствуется прохлада, и всё вокруг выглядит чистым и спокойным.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у окна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комната кажется уютной благодаря мягкому свету, который падает с подоконника. На столе лежат книги, рядом стоит тёплый плед, а на стене отражаются солнечные полосы. Здесь тихо, светло и очень спокойно.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на городской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 сумерках выглядит широкой и немного пустынной. Фонари зажигаются один за другим, и их свет ложится на лавочки и плитку. Слышны шаги прохожих, негромкие голоса и далёкий шум машин.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места: пейзаж, интерьер, городская сцена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средства, которые делают описание выразительным
</a:t>
            </a:r>
            <a:endParaRPr lang="en-US" sz="2140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основные средства описания и их роль в тексте.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создают прилагательные, а выразительность усиливают сравнения и эпитеты. Однородные члены помогают показать несколько признаков сразу и сделать текст объёмнее.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«Типы речи. Описание»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30275"/>
            <a:ext cx="257400" cy="2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7100" y="1512375"/>
            <a:ext cx="198450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описание связано с другими типами речи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помогает остановить действие и показать героя, предмет или место так, чтобы читатель лучше представил ситуацию и почувствовал её особенности.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рассуждении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объекта могут служить доказательством мысли. Тогда описание поддерживает выводы автора и делает рассуждение более убедительным и наглядным.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чистом описании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почти не развиваются, зато предмет или явление раскрываются подробно. Текст становится цельным, спокойным и удобным для наблюдения.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что текст относится к описанию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признаки, по которым можно распознать описание в 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описании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вместо признаков использовать действия. Тогда текст превращается в рассказ о событиях, а внимание читателя уходит от самого объекта.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постоянный повтор одних и тех же слов, например «красивый» или «хороший». Такое описание звучит бедно и быстро надоедает.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слишком общее перечисление без деталей. Предмет назван, но его форма, цвет, размер или настроение почти не раскрыты.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Мини-образец удачного описания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стоял небольшой фонарь. Его тёплый свет мягко ложился на дорожку, а вокруг было тихо и спокойно. Описание сразу создаёт ясную картину.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общее впечатление, главные признаки и одна заметная деталь. Благодаря этому предмет легко представить, а слова не перегружены лишними действиями.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 теме «Описание»; 2025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описание сильным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описание становится убедительным, если признаки подобраны точно и расположены в понятной последовательности.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даёт сочетание трёх факторов: точности, порядка и выразительности. Если убрать хотя бы один из них, текст заметно слабеет.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Описание: важный инструмент ясной и образной речи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учит замечать детали, выбирать точные слова и строить ясный текст. Оно помогает не только представить предмет, но и сделать речь более выразительной, точной и убедительной.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2026-05-23T08:06:40Z</dcterms:created>
  <dcterms:modified xsi:type="dcterms:W3CDTF">2026-05-23T08:06:40Z</dcterms:modified>
</cp:coreProperties>
</file>